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679" r:id="rId2"/>
    <p:sldMasterId id="2147483677" r:id="rId3"/>
  </p:sldMasterIdLst>
  <p:notesMasterIdLst>
    <p:notesMasterId r:id="rId20"/>
  </p:notesMasterIdLst>
  <p:sldIdLst>
    <p:sldId id="674" r:id="rId4"/>
    <p:sldId id="659" r:id="rId5"/>
    <p:sldId id="654" r:id="rId6"/>
    <p:sldId id="668" r:id="rId7"/>
    <p:sldId id="669" r:id="rId8"/>
    <p:sldId id="680" r:id="rId9"/>
    <p:sldId id="677" r:id="rId10"/>
    <p:sldId id="662" r:id="rId11"/>
    <p:sldId id="675" r:id="rId12"/>
    <p:sldId id="628" r:id="rId13"/>
    <p:sldId id="676" r:id="rId14"/>
    <p:sldId id="681" r:id="rId15"/>
    <p:sldId id="678" r:id="rId16"/>
    <p:sldId id="682" r:id="rId17"/>
    <p:sldId id="679" r:id="rId18"/>
    <p:sldId id="611" r:id="rId1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7FF"/>
    <a:srgbClr val="996633"/>
    <a:srgbClr val="1D1F1F"/>
    <a:srgbClr val="FFCCCC"/>
    <a:srgbClr val="FFCCFF"/>
    <a:srgbClr val="FFFFFF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4768" autoAdjust="0"/>
  </p:normalViewPr>
  <p:slideViewPr>
    <p:cSldViewPr snapToGrid="0">
      <p:cViewPr varScale="1">
        <p:scale>
          <a:sx n="65" d="100"/>
          <a:sy n="65" d="100"/>
        </p:scale>
        <p:origin x="1400" y="6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AA591-F02B-459D-BBC5-A91429FCD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3E407-C6E8-43CA-A21B-BEAC6D1BD12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ja-JP" b="1" dirty="0"/>
            <a:t>大雨による災害（さいがい）を</a:t>
          </a:r>
          <a:r>
            <a:rPr lang="ja-JP" b="1" u="sng" dirty="0"/>
            <a:t>知る</a:t>
          </a:r>
          <a:endParaRPr lang="en-US" b="1" dirty="0"/>
        </a:p>
      </dgm:t>
    </dgm:pt>
    <dgm:pt modelId="{2D4BEE2F-7B30-43B2-92F0-4D65C409880F}" type="parTrans" cxnId="{B2B4459D-E6DD-4332-BD72-96174CB6DBB6}">
      <dgm:prSet/>
      <dgm:spPr/>
      <dgm:t>
        <a:bodyPr/>
        <a:lstStyle/>
        <a:p>
          <a:endParaRPr lang="en-US" b="1"/>
        </a:p>
      </dgm:t>
    </dgm:pt>
    <dgm:pt modelId="{CA171F59-BD2A-4F8C-AE1D-34B7D6993F08}" type="sibTrans" cxnId="{B2B4459D-E6DD-4332-BD72-96174CB6DBB6}">
      <dgm:prSet/>
      <dgm:spPr/>
      <dgm:t>
        <a:bodyPr/>
        <a:lstStyle/>
        <a:p>
          <a:endParaRPr lang="en-US" b="1"/>
        </a:p>
      </dgm:t>
    </dgm:pt>
    <dgm:pt modelId="{A7AB9ED1-D968-4225-A13B-8C43F5B77B0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ja-JP" b="1" dirty="0"/>
            <a:t>身近な場所を調べて</a:t>
          </a:r>
          <a:r>
            <a:rPr lang="ja-JP" b="1" u="sng" dirty="0"/>
            <a:t>備（そな）える</a:t>
          </a:r>
          <a:endParaRPr lang="en-US" b="1" dirty="0"/>
        </a:p>
      </dgm:t>
    </dgm:pt>
    <dgm:pt modelId="{3EF1817E-5285-49DF-84A3-10D2180449FE}" type="parTrans" cxnId="{99789E76-0154-4E36-BF1F-44D5CEE7BE58}">
      <dgm:prSet/>
      <dgm:spPr/>
      <dgm:t>
        <a:bodyPr/>
        <a:lstStyle/>
        <a:p>
          <a:endParaRPr lang="en-US" b="1"/>
        </a:p>
      </dgm:t>
    </dgm:pt>
    <dgm:pt modelId="{DB8FF93F-8235-4A32-87FE-69B077324152}" type="sibTrans" cxnId="{99789E76-0154-4E36-BF1F-44D5CEE7BE58}">
      <dgm:prSet/>
      <dgm:spPr/>
      <dgm:t>
        <a:bodyPr/>
        <a:lstStyle/>
        <a:p>
          <a:endParaRPr lang="en-US" b="1"/>
        </a:p>
      </dgm:t>
    </dgm:pt>
    <dgm:pt modelId="{0F78213E-3F0B-4A0E-90C8-7D5A167626E9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ja-JP" b="1" dirty="0"/>
            <a:t>大雨</a:t>
          </a:r>
          <a:r>
            <a:rPr lang="ja-JP" altLang="en-US" b="1" dirty="0"/>
            <a:t>災害から命を守る</a:t>
          </a:r>
          <a:r>
            <a:rPr lang="ja-JP" b="1" u="sng" dirty="0"/>
            <a:t>行動</a:t>
          </a:r>
          <a:r>
            <a:rPr lang="ja-JP" b="1" dirty="0"/>
            <a:t>を考える</a:t>
          </a:r>
          <a:endParaRPr lang="en-US" b="1" dirty="0"/>
        </a:p>
      </dgm:t>
    </dgm:pt>
    <dgm:pt modelId="{5B013A74-9831-4DAF-909A-C5AEAE1B0A90}" type="parTrans" cxnId="{B6E064AB-5057-46E8-8ADB-1D92640E71A8}">
      <dgm:prSet/>
      <dgm:spPr/>
      <dgm:t>
        <a:bodyPr/>
        <a:lstStyle/>
        <a:p>
          <a:endParaRPr lang="en-US" b="1"/>
        </a:p>
      </dgm:t>
    </dgm:pt>
    <dgm:pt modelId="{9A039D21-4E98-4459-B6F3-3511A418E1E3}" type="sibTrans" cxnId="{B6E064AB-5057-46E8-8ADB-1D92640E71A8}">
      <dgm:prSet/>
      <dgm:spPr/>
      <dgm:t>
        <a:bodyPr/>
        <a:lstStyle/>
        <a:p>
          <a:endParaRPr lang="en-US" b="1"/>
        </a:p>
      </dgm:t>
    </dgm:pt>
    <dgm:pt modelId="{FACE64D5-FFC7-468E-8DE6-5B048722F269}" type="pres">
      <dgm:prSet presAssocID="{733AA591-F02B-459D-BBC5-A91429FCDA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C08F117-E34D-40AB-A74C-BA508F6A435D}" type="pres">
      <dgm:prSet presAssocID="{B283E407-C6E8-43CA-A21B-BEAC6D1BD124}" presName="parentText" presStyleLbl="node1" presStyleIdx="0" presStyleCnt="3" custLinFactY="-462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E2B587-DC2F-42E3-BD7B-E717F7CEFDE2}" type="pres">
      <dgm:prSet presAssocID="{CA171F59-BD2A-4F8C-AE1D-34B7D6993F08}" presName="spacer" presStyleCnt="0"/>
      <dgm:spPr/>
    </dgm:pt>
    <dgm:pt modelId="{3653E34C-D05A-430E-B9E9-D5E53479710B}" type="pres">
      <dgm:prSet presAssocID="{A7AB9ED1-D968-4225-A13B-8C43F5B77B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061F24-A4A0-426B-A634-B09C940B159D}" type="pres">
      <dgm:prSet presAssocID="{DB8FF93F-8235-4A32-87FE-69B077324152}" presName="spacer" presStyleCnt="0"/>
      <dgm:spPr/>
    </dgm:pt>
    <dgm:pt modelId="{C53E13B8-576B-45AA-AA7B-1BD11D1143E5}" type="pres">
      <dgm:prSet presAssocID="{0F78213E-3F0B-4A0E-90C8-7D5A167626E9}" presName="parentText" presStyleLbl="node1" presStyleIdx="2" presStyleCnt="3" custLinFactY="478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AD70CBF-1972-46A6-B398-7FF8C7D02FF7}" type="presOf" srcId="{0F78213E-3F0B-4A0E-90C8-7D5A167626E9}" destId="{C53E13B8-576B-45AA-AA7B-1BD11D1143E5}" srcOrd="0" destOrd="0" presId="urn:microsoft.com/office/officeart/2005/8/layout/vList2"/>
    <dgm:cxn modelId="{66E33B45-1317-4D12-A1E2-1DE9FE4E4FC4}" type="presOf" srcId="{A7AB9ED1-D968-4225-A13B-8C43F5B77B02}" destId="{3653E34C-D05A-430E-B9E9-D5E53479710B}" srcOrd="0" destOrd="0" presId="urn:microsoft.com/office/officeart/2005/8/layout/vList2"/>
    <dgm:cxn modelId="{B6E064AB-5057-46E8-8ADB-1D92640E71A8}" srcId="{733AA591-F02B-459D-BBC5-A91429FCDA9A}" destId="{0F78213E-3F0B-4A0E-90C8-7D5A167626E9}" srcOrd="2" destOrd="0" parTransId="{5B013A74-9831-4DAF-909A-C5AEAE1B0A90}" sibTransId="{9A039D21-4E98-4459-B6F3-3511A418E1E3}"/>
    <dgm:cxn modelId="{FE6B9D5A-3469-43AE-836B-86AFAE70A98D}" type="presOf" srcId="{733AA591-F02B-459D-BBC5-A91429FCDA9A}" destId="{FACE64D5-FFC7-468E-8DE6-5B048722F269}" srcOrd="0" destOrd="0" presId="urn:microsoft.com/office/officeart/2005/8/layout/vList2"/>
    <dgm:cxn modelId="{B2B4459D-E6DD-4332-BD72-96174CB6DBB6}" srcId="{733AA591-F02B-459D-BBC5-A91429FCDA9A}" destId="{B283E407-C6E8-43CA-A21B-BEAC6D1BD124}" srcOrd="0" destOrd="0" parTransId="{2D4BEE2F-7B30-43B2-92F0-4D65C409880F}" sibTransId="{CA171F59-BD2A-4F8C-AE1D-34B7D6993F08}"/>
    <dgm:cxn modelId="{99789E76-0154-4E36-BF1F-44D5CEE7BE58}" srcId="{733AA591-F02B-459D-BBC5-A91429FCDA9A}" destId="{A7AB9ED1-D968-4225-A13B-8C43F5B77B02}" srcOrd="1" destOrd="0" parTransId="{3EF1817E-5285-49DF-84A3-10D2180449FE}" sibTransId="{DB8FF93F-8235-4A32-87FE-69B077324152}"/>
    <dgm:cxn modelId="{EA25E886-2558-401A-B147-158D1648CCC8}" type="presOf" srcId="{B283E407-C6E8-43CA-A21B-BEAC6D1BD124}" destId="{0C08F117-E34D-40AB-A74C-BA508F6A435D}" srcOrd="0" destOrd="0" presId="urn:microsoft.com/office/officeart/2005/8/layout/vList2"/>
    <dgm:cxn modelId="{90E04587-8E27-47EC-9C4D-AF5C8C829DC7}" type="presParOf" srcId="{FACE64D5-FFC7-468E-8DE6-5B048722F269}" destId="{0C08F117-E34D-40AB-A74C-BA508F6A435D}" srcOrd="0" destOrd="0" presId="urn:microsoft.com/office/officeart/2005/8/layout/vList2"/>
    <dgm:cxn modelId="{1D855DE0-7B5E-44F0-A12C-DEC4DC9707C0}" type="presParOf" srcId="{FACE64D5-FFC7-468E-8DE6-5B048722F269}" destId="{9CE2B587-DC2F-42E3-BD7B-E717F7CEFDE2}" srcOrd="1" destOrd="0" presId="urn:microsoft.com/office/officeart/2005/8/layout/vList2"/>
    <dgm:cxn modelId="{E608853D-573F-48ED-AAF3-5A913055B961}" type="presParOf" srcId="{FACE64D5-FFC7-468E-8DE6-5B048722F269}" destId="{3653E34C-D05A-430E-B9E9-D5E53479710B}" srcOrd="2" destOrd="0" presId="urn:microsoft.com/office/officeart/2005/8/layout/vList2"/>
    <dgm:cxn modelId="{DE2209CE-7F58-4982-B64A-F3AF718AEDEC}" type="presParOf" srcId="{FACE64D5-FFC7-468E-8DE6-5B048722F269}" destId="{68061F24-A4A0-426B-A634-B09C940B159D}" srcOrd="3" destOrd="0" presId="urn:microsoft.com/office/officeart/2005/8/layout/vList2"/>
    <dgm:cxn modelId="{258195E7-BB60-495F-8F11-DD75C7F2F264}" type="presParOf" srcId="{FACE64D5-FFC7-468E-8DE6-5B048722F269}" destId="{C53E13B8-576B-45AA-AA7B-1BD11D1143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AA591-F02B-459D-BBC5-A91429FCD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3E407-C6E8-43CA-A21B-BEAC6D1BD12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ja-JP" b="1" dirty="0"/>
            <a:t>大雨による災害（さいがい）を</a:t>
          </a:r>
          <a:r>
            <a:rPr lang="ja-JP" b="1" u="sng" dirty="0"/>
            <a:t>知る</a:t>
          </a:r>
          <a:endParaRPr lang="en-US" b="1" dirty="0"/>
        </a:p>
      </dgm:t>
    </dgm:pt>
    <dgm:pt modelId="{2D4BEE2F-7B30-43B2-92F0-4D65C409880F}" type="parTrans" cxnId="{B2B4459D-E6DD-4332-BD72-96174CB6DBB6}">
      <dgm:prSet/>
      <dgm:spPr/>
      <dgm:t>
        <a:bodyPr/>
        <a:lstStyle/>
        <a:p>
          <a:endParaRPr lang="en-US" b="1"/>
        </a:p>
      </dgm:t>
    </dgm:pt>
    <dgm:pt modelId="{CA171F59-BD2A-4F8C-AE1D-34B7D6993F08}" type="sibTrans" cxnId="{B2B4459D-E6DD-4332-BD72-96174CB6DBB6}">
      <dgm:prSet/>
      <dgm:spPr/>
      <dgm:t>
        <a:bodyPr/>
        <a:lstStyle/>
        <a:p>
          <a:endParaRPr lang="en-US" b="1"/>
        </a:p>
      </dgm:t>
    </dgm:pt>
    <dgm:pt modelId="{A7AB9ED1-D968-4225-A13B-8C43F5B77B0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ja-JP" b="1" dirty="0"/>
            <a:t>身近な場所を調べて</a:t>
          </a:r>
          <a:r>
            <a:rPr lang="ja-JP" b="1" u="sng" dirty="0"/>
            <a:t>備（そな）える</a:t>
          </a:r>
          <a:endParaRPr lang="en-US" b="1" dirty="0"/>
        </a:p>
      </dgm:t>
    </dgm:pt>
    <dgm:pt modelId="{3EF1817E-5285-49DF-84A3-10D2180449FE}" type="parTrans" cxnId="{99789E76-0154-4E36-BF1F-44D5CEE7BE58}">
      <dgm:prSet/>
      <dgm:spPr/>
      <dgm:t>
        <a:bodyPr/>
        <a:lstStyle/>
        <a:p>
          <a:endParaRPr lang="en-US" b="1"/>
        </a:p>
      </dgm:t>
    </dgm:pt>
    <dgm:pt modelId="{DB8FF93F-8235-4A32-87FE-69B077324152}" type="sibTrans" cxnId="{99789E76-0154-4E36-BF1F-44D5CEE7BE58}">
      <dgm:prSet/>
      <dgm:spPr/>
      <dgm:t>
        <a:bodyPr/>
        <a:lstStyle/>
        <a:p>
          <a:endParaRPr lang="en-US" b="1"/>
        </a:p>
      </dgm:t>
    </dgm:pt>
    <dgm:pt modelId="{0F78213E-3F0B-4A0E-90C8-7D5A167626E9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ja-JP" b="1" dirty="0"/>
            <a:t>大雨</a:t>
          </a:r>
          <a:r>
            <a:rPr lang="ja-JP" altLang="en-US" b="1" dirty="0"/>
            <a:t>災害から命を守る</a:t>
          </a:r>
          <a:r>
            <a:rPr lang="ja-JP" b="1" u="sng" dirty="0"/>
            <a:t>行動</a:t>
          </a:r>
          <a:r>
            <a:rPr lang="ja-JP" b="1" dirty="0"/>
            <a:t>を考える</a:t>
          </a:r>
          <a:endParaRPr lang="en-US" b="1" dirty="0"/>
        </a:p>
      </dgm:t>
    </dgm:pt>
    <dgm:pt modelId="{5B013A74-9831-4DAF-909A-C5AEAE1B0A90}" type="parTrans" cxnId="{B6E064AB-5057-46E8-8ADB-1D92640E71A8}">
      <dgm:prSet/>
      <dgm:spPr/>
      <dgm:t>
        <a:bodyPr/>
        <a:lstStyle/>
        <a:p>
          <a:endParaRPr lang="en-US" b="1"/>
        </a:p>
      </dgm:t>
    </dgm:pt>
    <dgm:pt modelId="{9A039D21-4E98-4459-B6F3-3511A418E1E3}" type="sibTrans" cxnId="{B6E064AB-5057-46E8-8ADB-1D92640E71A8}">
      <dgm:prSet/>
      <dgm:spPr/>
      <dgm:t>
        <a:bodyPr/>
        <a:lstStyle/>
        <a:p>
          <a:endParaRPr lang="en-US" b="1"/>
        </a:p>
      </dgm:t>
    </dgm:pt>
    <dgm:pt modelId="{FACE64D5-FFC7-468E-8DE6-5B048722F269}" type="pres">
      <dgm:prSet presAssocID="{733AA591-F02B-459D-BBC5-A91429FCDA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C08F117-E34D-40AB-A74C-BA508F6A435D}" type="pres">
      <dgm:prSet presAssocID="{B283E407-C6E8-43CA-A21B-BEAC6D1BD124}" presName="parentText" presStyleLbl="node1" presStyleIdx="0" presStyleCnt="3" custLinFactY="-462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E2B587-DC2F-42E3-BD7B-E717F7CEFDE2}" type="pres">
      <dgm:prSet presAssocID="{CA171F59-BD2A-4F8C-AE1D-34B7D6993F08}" presName="spacer" presStyleCnt="0"/>
      <dgm:spPr/>
    </dgm:pt>
    <dgm:pt modelId="{3653E34C-D05A-430E-B9E9-D5E53479710B}" type="pres">
      <dgm:prSet presAssocID="{A7AB9ED1-D968-4225-A13B-8C43F5B77B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061F24-A4A0-426B-A634-B09C940B159D}" type="pres">
      <dgm:prSet presAssocID="{DB8FF93F-8235-4A32-87FE-69B077324152}" presName="spacer" presStyleCnt="0"/>
      <dgm:spPr/>
    </dgm:pt>
    <dgm:pt modelId="{C53E13B8-576B-45AA-AA7B-1BD11D1143E5}" type="pres">
      <dgm:prSet presAssocID="{0F78213E-3F0B-4A0E-90C8-7D5A167626E9}" presName="parentText" presStyleLbl="node1" presStyleIdx="2" presStyleCnt="3" custLinFactY="478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AD70CBF-1972-46A6-B398-7FF8C7D02FF7}" type="presOf" srcId="{0F78213E-3F0B-4A0E-90C8-7D5A167626E9}" destId="{C53E13B8-576B-45AA-AA7B-1BD11D1143E5}" srcOrd="0" destOrd="0" presId="urn:microsoft.com/office/officeart/2005/8/layout/vList2"/>
    <dgm:cxn modelId="{66E33B45-1317-4D12-A1E2-1DE9FE4E4FC4}" type="presOf" srcId="{A7AB9ED1-D968-4225-A13B-8C43F5B77B02}" destId="{3653E34C-D05A-430E-B9E9-D5E53479710B}" srcOrd="0" destOrd="0" presId="urn:microsoft.com/office/officeart/2005/8/layout/vList2"/>
    <dgm:cxn modelId="{B6E064AB-5057-46E8-8ADB-1D92640E71A8}" srcId="{733AA591-F02B-459D-BBC5-A91429FCDA9A}" destId="{0F78213E-3F0B-4A0E-90C8-7D5A167626E9}" srcOrd="2" destOrd="0" parTransId="{5B013A74-9831-4DAF-909A-C5AEAE1B0A90}" sibTransId="{9A039D21-4E98-4459-B6F3-3511A418E1E3}"/>
    <dgm:cxn modelId="{FE6B9D5A-3469-43AE-836B-86AFAE70A98D}" type="presOf" srcId="{733AA591-F02B-459D-BBC5-A91429FCDA9A}" destId="{FACE64D5-FFC7-468E-8DE6-5B048722F269}" srcOrd="0" destOrd="0" presId="urn:microsoft.com/office/officeart/2005/8/layout/vList2"/>
    <dgm:cxn modelId="{B2B4459D-E6DD-4332-BD72-96174CB6DBB6}" srcId="{733AA591-F02B-459D-BBC5-A91429FCDA9A}" destId="{B283E407-C6E8-43CA-A21B-BEAC6D1BD124}" srcOrd="0" destOrd="0" parTransId="{2D4BEE2F-7B30-43B2-92F0-4D65C409880F}" sibTransId="{CA171F59-BD2A-4F8C-AE1D-34B7D6993F08}"/>
    <dgm:cxn modelId="{99789E76-0154-4E36-BF1F-44D5CEE7BE58}" srcId="{733AA591-F02B-459D-BBC5-A91429FCDA9A}" destId="{A7AB9ED1-D968-4225-A13B-8C43F5B77B02}" srcOrd="1" destOrd="0" parTransId="{3EF1817E-5285-49DF-84A3-10D2180449FE}" sibTransId="{DB8FF93F-8235-4A32-87FE-69B077324152}"/>
    <dgm:cxn modelId="{EA25E886-2558-401A-B147-158D1648CCC8}" type="presOf" srcId="{B283E407-C6E8-43CA-A21B-BEAC6D1BD124}" destId="{0C08F117-E34D-40AB-A74C-BA508F6A435D}" srcOrd="0" destOrd="0" presId="urn:microsoft.com/office/officeart/2005/8/layout/vList2"/>
    <dgm:cxn modelId="{90E04587-8E27-47EC-9C4D-AF5C8C829DC7}" type="presParOf" srcId="{FACE64D5-FFC7-468E-8DE6-5B048722F269}" destId="{0C08F117-E34D-40AB-A74C-BA508F6A435D}" srcOrd="0" destOrd="0" presId="urn:microsoft.com/office/officeart/2005/8/layout/vList2"/>
    <dgm:cxn modelId="{1D855DE0-7B5E-44F0-A12C-DEC4DC9707C0}" type="presParOf" srcId="{FACE64D5-FFC7-468E-8DE6-5B048722F269}" destId="{9CE2B587-DC2F-42E3-BD7B-E717F7CEFDE2}" srcOrd="1" destOrd="0" presId="urn:microsoft.com/office/officeart/2005/8/layout/vList2"/>
    <dgm:cxn modelId="{E608853D-573F-48ED-AAF3-5A913055B961}" type="presParOf" srcId="{FACE64D5-FFC7-468E-8DE6-5B048722F269}" destId="{3653E34C-D05A-430E-B9E9-D5E53479710B}" srcOrd="2" destOrd="0" presId="urn:microsoft.com/office/officeart/2005/8/layout/vList2"/>
    <dgm:cxn modelId="{DE2209CE-7F58-4982-B64A-F3AF718AEDEC}" type="presParOf" srcId="{FACE64D5-FFC7-468E-8DE6-5B048722F269}" destId="{68061F24-A4A0-426B-A634-B09C940B159D}" srcOrd="3" destOrd="0" presId="urn:microsoft.com/office/officeart/2005/8/layout/vList2"/>
    <dgm:cxn modelId="{258195E7-BB60-495F-8F11-DD75C7F2F264}" type="presParOf" srcId="{FACE64D5-FFC7-468E-8DE6-5B048722F269}" destId="{C53E13B8-576B-45AA-AA7B-1BD11D1143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3AA591-F02B-459D-BBC5-A91429FCD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3E407-C6E8-43CA-A21B-BEAC6D1BD12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ja-JP" b="1" dirty="0"/>
            <a:t>大雨による災害（さいがい）を</a:t>
          </a:r>
          <a:r>
            <a:rPr lang="ja-JP" b="1" u="sng" dirty="0"/>
            <a:t>知る</a:t>
          </a:r>
          <a:endParaRPr lang="en-US" b="1" dirty="0"/>
        </a:p>
      </dgm:t>
    </dgm:pt>
    <dgm:pt modelId="{2D4BEE2F-7B30-43B2-92F0-4D65C409880F}" type="parTrans" cxnId="{B2B4459D-E6DD-4332-BD72-96174CB6DBB6}">
      <dgm:prSet/>
      <dgm:spPr/>
      <dgm:t>
        <a:bodyPr/>
        <a:lstStyle/>
        <a:p>
          <a:endParaRPr lang="en-US" b="1"/>
        </a:p>
      </dgm:t>
    </dgm:pt>
    <dgm:pt modelId="{CA171F59-BD2A-4F8C-AE1D-34B7D6993F08}" type="sibTrans" cxnId="{B2B4459D-E6DD-4332-BD72-96174CB6DBB6}">
      <dgm:prSet/>
      <dgm:spPr/>
      <dgm:t>
        <a:bodyPr/>
        <a:lstStyle/>
        <a:p>
          <a:endParaRPr lang="en-US" b="1"/>
        </a:p>
      </dgm:t>
    </dgm:pt>
    <dgm:pt modelId="{A7AB9ED1-D968-4225-A13B-8C43F5B77B0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ja-JP" b="1" dirty="0"/>
            <a:t>身近な場所を調べて</a:t>
          </a:r>
          <a:r>
            <a:rPr lang="ja-JP" b="1" u="sng" dirty="0"/>
            <a:t>備（そな）える</a:t>
          </a:r>
          <a:endParaRPr lang="en-US" b="1" dirty="0"/>
        </a:p>
      </dgm:t>
    </dgm:pt>
    <dgm:pt modelId="{3EF1817E-5285-49DF-84A3-10D2180449FE}" type="parTrans" cxnId="{99789E76-0154-4E36-BF1F-44D5CEE7BE58}">
      <dgm:prSet/>
      <dgm:spPr/>
      <dgm:t>
        <a:bodyPr/>
        <a:lstStyle/>
        <a:p>
          <a:endParaRPr lang="en-US" b="1"/>
        </a:p>
      </dgm:t>
    </dgm:pt>
    <dgm:pt modelId="{DB8FF93F-8235-4A32-87FE-69B077324152}" type="sibTrans" cxnId="{99789E76-0154-4E36-BF1F-44D5CEE7BE58}">
      <dgm:prSet/>
      <dgm:spPr/>
      <dgm:t>
        <a:bodyPr/>
        <a:lstStyle/>
        <a:p>
          <a:endParaRPr lang="en-US" b="1"/>
        </a:p>
      </dgm:t>
    </dgm:pt>
    <dgm:pt modelId="{0F78213E-3F0B-4A0E-90C8-7D5A167626E9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ja-JP" b="1" dirty="0"/>
            <a:t>大雨</a:t>
          </a:r>
          <a:r>
            <a:rPr lang="ja-JP" altLang="en-US" b="1" dirty="0"/>
            <a:t>災害から命を守る</a:t>
          </a:r>
          <a:r>
            <a:rPr lang="ja-JP" b="1" u="sng" dirty="0"/>
            <a:t>行動</a:t>
          </a:r>
          <a:r>
            <a:rPr lang="ja-JP" b="1" dirty="0"/>
            <a:t>を考える</a:t>
          </a:r>
          <a:endParaRPr lang="en-US" b="1" dirty="0"/>
        </a:p>
      </dgm:t>
    </dgm:pt>
    <dgm:pt modelId="{5B013A74-9831-4DAF-909A-C5AEAE1B0A90}" type="parTrans" cxnId="{B6E064AB-5057-46E8-8ADB-1D92640E71A8}">
      <dgm:prSet/>
      <dgm:spPr/>
      <dgm:t>
        <a:bodyPr/>
        <a:lstStyle/>
        <a:p>
          <a:endParaRPr lang="en-US" b="1"/>
        </a:p>
      </dgm:t>
    </dgm:pt>
    <dgm:pt modelId="{9A039D21-4E98-4459-B6F3-3511A418E1E3}" type="sibTrans" cxnId="{B6E064AB-5057-46E8-8ADB-1D92640E71A8}">
      <dgm:prSet/>
      <dgm:spPr/>
      <dgm:t>
        <a:bodyPr/>
        <a:lstStyle/>
        <a:p>
          <a:endParaRPr lang="en-US" b="1"/>
        </a:p>
      </dgm:t>
    </dgm:pt>
    <dgm:pt modelId="{FACE64D5-FFC7-468E-8DE6-5B048722F269}" type="pres">
      <dgm:prSet presAssocID="{733AA591-F02B-459D-BBC5-A91429FCDA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C08F117-E34D-40AB-A74C-BA508F6A435D}" type="pres">
      <dgm:prSet presAssocID="{B283E407-C6E8-43CA-A21B-BEAC6D1BD124}" presName="parentText" presStyleLbl="node1" presStyleIdx="0" presStyleCnt="3" custLinFactY="-462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E2B587-DC2F-42E3-BD7B-E717F7CEFDE2}" type="pres">
      <dgm:prSet presAssocID="{CA171F59-BD2A-4F8C-AE1D-34B7D6993F08}" presName="spacer" presStyleCnt="0"/>
      <dgm:spPr/>
    </dgm:pt>
    <dgm:pt modelId="{3653E34C-D05A-430E-B9E9-D5E53479710B}" type="pres">
      <dgm:prSet presAssocID="{A7AB9ED1-D968-4225-A13B-8C43F5B77B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061F24-A4A0-426B-A634-B09C940B159D}" type="pres">
      <dgm:prSet presAssocID="{DB8FF93F-8235-4A32-87FE-69B077324152}" presName="spacer" presStyleCnt="0"/>
      <dgm:spPr/>
    </dgm:pt>
    <dgm:pt modelId="{C53E13B8-576B-45AA-AA7B-1BD11D1143E5}" type="pres">
      <dgm:prSet presAssocID="{0F78213E-3F0B-4A0E-90C8-7D5A167626E9}" presName="parentText" presStyleLbl="node1" presStyleIdx="2" presStyleCnt="3" custLinFactY="478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AD70CBF-1972-46A6-B398-7FF8C7D02FF7}" type="presOf" srcId="{0F78213E-3F0B-4A0E-90C8-7D5A167626E9}" destId="{C53E13B8-576B-45AA-AA7B-1BD11D1143E5}" srcOrd="0" destOrd="0" presId="urn:microsoft.com/office/officeart/2005/8/layout/vList2"/>
    <dgm:cxn modelId="{66E33B45-1317-4D12-A1E2-1DE9FE4E4FC4}" type="presOf" srcId="{A7AB9ED1-D968-4225-A13B-8C43F5B77B02}" destId="{3653E34C-D05A-430E-B9E9-D5E53479710B}" srcOrd="0" destOrd="0" presId="urn:microsoft.com/office/officeart/2005/8/layout/vList2"/>
    <dgm:cxn modelId="{B6E064AB-5057-46E8-8ADB-1D92640E71A8}" srcId="{733AA591-F02B-459D-BBC5-A91429FCDA9A}" destId="{0F78213E-3F0B-4A0E-90C8-7D5A167626E9}" srcOrd="2" destOrd="0" parTransId="{5B013A74-9831-4DAF-909A-C5AEAE1B0A90}" sibTransId="{9A039D21-4E98-4459-B6F3-3511A418E1E3}"/>
    <dgm:cxn modelId="{FE6B9D5A-3469-43AE-836B-86AFAE70A98D}" type="presOf" srcId="{733AA591-F02B-459D-BBC5-A91429FCDA9A}" destId="{FACE64D5-FFC7-468E-8DE6-5B048722F269}" srcOrd="0" destOrd="0" presId="urn:microsoft.com/office/officeart/2005/8/layout/vList2"/>
    <dgm:cxn modelId="{B2B4459D-E6DD-4332-BD72-96174CB6DBB6}" srcId="{733AA591-F02B-459D-BBC5-A91429FCDA9A}" destId="{B283E407-C6E8-43CA-A21B-BEAC6D1BD124}" srcOrd="0" destOrd="0" parTransId="{2D4BEE2F-7B30-43B2-92F0-4D65C409880F}" sibTransId="{CA171F59-BD2A-4F8C-AE1D-34B7D6993F08}"/>
    <dgm:cxn modelId="{99789E76-0154-4E36-BF1F-44D5CEE7BE58}" srcId="{733AA591-F02B-459D-BBC5-A91429FCDA9A}" destId="{A7AB9ED1-D968-4225-A13B-8C43F5B77B02}" srcOrd="1" destOrd="0" parTransId="{3EF1817E-5285-49DF-84A3-10D2180449FE}" sibTransId="{DB8FF93F-8235-4A32-87FE-69B077324152}"/>
    <dgm:cxn modelId="{EA25E886-2558-401A-B147-158D1648CCC8}" type="presOf" srcId="{B283E407-C6E8-43CA-A21B-BEAC6D1BD124}" destId="{0C08F117-E34D-40AB-A74C-BA508F6A435D}" srcOrd="0" destOrd="0" presId="urn:microsoft.com/office/officeart/2005/8/layout/vList2"/>
    <dgm:cxn modelId="{90E04587-8E27-47EC-9C4D-AF5C8C829DC7}" type="presParOf" srcId="{FACE64D5-FFC7-468E-8DE6-5B048722F269}" destId="{0C08F117-E34D-40AB-A74C-BA508F6A435D}" srcOrd="0" destOrd="0" presId="urn:microsoft.com/office/officeart/2005/8/layout/vList2"/>
    <dgm:cxn modelId="{1D855DE0-7B5E-44F0-A12C-DEC4DC9707C0}" type="presParOf" srcId="{FACE64D5-FFC7-468E-8DE6-5B048722F269}" destId="{9CE2B587-DC2F-42E3-BD7B-E717F7CEFDE2}" srcOrd="1" destOrd="0" presId="urn:microsoft.com/office/officeart/2005/8/layout/vList2"/>
    <dgm:cxn modelId="{E608853D-573F-48ED-AAF3-5A913055B961}" type="presParOf" srcId="{FACE64D5-FFC7-468E-8DE6-5B048722F269}" destId="{3653E34C-D05A-430E-B9E9-D5E53479710B}" srcOrd="2" destOrd="0" presId="urn:microsoft.com/office/officeart/2005/8/layout/vList2"/>
    <dgm:cxn modelId="{DE2209CE-7F58-4982-B64A-F3AF718AEDEC}" type="presParOf" srcId="{FACE64D5-FFC7-468E-8DE6-5B048722F269}" destId="{68061F24-A4A0-426B-A634-B09C940B159D}" srcOrd="3" destOrd="0" presId="urn:microsoft.com/office/officeart/2005/8/layout/vList2"/>
    <dgm:cxn modelId="{258195E7-BB60-495F-8F11-DD75C7F2F264}" type="presParOf" srcId="{FACE64D5-FFC7-468E-8DE6-5B048722F269}" destId="{C53E13B8-576B-45AA-AA7B-1BD11D1143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8F117-E34D-40AB-A74C-BA508F6A435D}">
      <dsp:nvSpPr>
        <dsp:cNvPr id="0" name=""/>
        <dsp:cNvSpPr/>
      </dsp:nvSpPr>
      <dsp:spPr>
        <a:xfrm>
          <a:off x="0" y="0"/>
          <a:ext cx="8506690" cy="1199926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大雨による災害（さいがい）を</a:t>
          </a:r>
          <a:r>
            <a:rPr lang="ja-JP" sz="3900" b="1" u="sng" kern="1200" dirty="0"/>
            <a:t>知る</a:t>
          </a:r>
          <a:endParaRPr lang="en-US" sz="3900" b="1" kern="1200" dirty="0"/>
        </a:p>
      </dsp:txBody>
      <dsp:txXfrm>
        <a:off x="58576" y="58576"/>
        <a:ext cx="8389538" cy="1082774"/>
      </dsp:txXfrm>
    </dsp:sp>
    <dsp:sp modelId="{3653E34C-D05A-430E-B9E9-D5E53479710B}">
      <dsp:nvSpPr>
        <dsp:cNvPr id="0" name=""/>
        <dsp:cNvSpPr/>
      </dsp:nvSpPr>
      <dsp:spPr>
        <a:xfrm>
          <a:off x="0" y="1973890"/>
          <a:ext cx="8506690" cy="1199926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身近な場所を調べて</a:t>
          </a:r>
          <a:r>
            <a:rPr lang="ja-JP" sz="3900" b="1" u="sng" kern="1200" dirty="0"/>
            <a:t>備（そな）える</a:t>
          </a:r>
          <a:endParaRPr lang="en-US" sz="3900" b="1" kern="1200" dirty="0"/>
        </a:p>
      </dsp:txBody>
      <dsp:txXfrm>
        <a:off x="58576" y="2032466"/>
        <a:ext cx="8389538" cy="1082774"/>
      </dsp:txXfrm>
    </dsp:sp>
    <dsp:sp modelId="{C53E13B8-576B-45AA-AA7B-1BD11D1143E5}">
      <dsp:nvSpPr>
        <dsp:cNvPr id="0" name=""/>
        <dsp:cNvSpPr/>
      </dsp:nvSpPr>
      <dsp:spPr>
        <a:xfrm>
          <a:off x="0" y="3947780"/>
          <a:ext cx="8506690" cy="1199926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大雨</a:t>
          </a:r>
          <a:r>
            <a:rPr lang="ja-JP" altLang="en-US" sz="3900" b="1" kern="1200" dirty="0"/>
            <a:t>災害から命を守る</a:t>
          </a:r>
          <a:r>
            <a:rPr lang="ja-JP" sz="3900" b="1" u="sng" kern="1200" dirty="0"/>
            <a:t>行動</a:t>
          </a:r>
          <a:r>
            <a:rPr lang="ja-JP" sz="3900" b="1" kern="1200" dirty="0"/>
            <a:t>を考える</a:t>
          </a:r>
          <a:endParaRPr lang="en-US" sz="3900" b="1" kern="1200" dirty="0"/>
        </a:p>
      </dsp:txBody>
      <dsp:txXfrm>
        <a:off x="58576" y="4006356"/>
        <a:ext cx="8389538" cy="1082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8F117-E34D-40AB-A74C-BA508F6A435D}">
      <dsp:nvSpPr>
        <dsp:cNvPr id="0" name=""/>
        <dsp:cNvSpPr/>
      </dsp:nvSpPr>
      <dsp:spPr>
        <a:xfrm>
          <a:off x="0" y="0"/>
          <a:ext cx="8506690" cy="1199926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大雨による災害（さいがい）を</a:t>
          </a:r>
          <a:r>
            <a:rPr lang="ja-JP" sz="3900" b="1" u="sng" kern="1200" dirty="0"/>
            <a:t>知る</a:t>
          </a:r>
          <a:endParaRPr lang="en-US" sz="3900" b="1" kern="1200" dirty="0"/>
        </a:p>
      </dsp:txBody>
      <dsp:txXfrm>
        <a:off x="58576" y="58576"/>
        <a:ext cx="8389538" cy="1082774"/>
      </dsp:txXfrm>
    </dsp:sp>
    <dsp:sp modelId="{3653E34C-D05A-430E-B9E9-D5E53479710B}">
      <dsp:nvSpPr>
        <dsp:cNvPr id="0" name=""/>
        <dsp:cNvSpPr/>
      </dsp:nvSpPr>
      <dsp:spPr>
        <a:xfrm>
          <a:off x="0" y="1973890"/>
          <a:ext cx="8506690" cy="1199926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身近な場所を調べて</a:t>
          </a:r>
          <a:r>
            <a:rPr lang="ja-JP" sz="3900" b="1" u="sng" kern="1200" dirty="0"/>
            <a:t>備（そな）える</a:t>
          </a:r>
          <a:endParaRPr lang="en-US" sz="3900" b="1" kern="1200" dirty="0"/>
        </a:p>
      </dsp:txBody>
      <dsp:txXfrm>
        <a:off x="58576" y="2032466"/>
        <a:ext cx="8389538" cy="1082774"/>
      </dsp:txXfrm>
    </dsp:sp>
    <dsp:sp modelId="{C53E13B8-576B-45AA-AA7B-1BD11D1143E5}">
      <dsp:nvSpPr>
        <dsp:cNvPr id="0" name=""/>
        <dsp:cNvSpPr/>
      </dsp:nvSpPr>
      <dsp:spPr>
        <a:xfrm>
          <a:off x="0" y="3947780"/>
          <a:ext cx="8506690" cy="1199926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大雨</a:t>
          </a:r>
          <a:r>
            <a:rPr lang="ja-JP" altLang="en-US" sz="3900" b="1" kern="1200" dirty="0"/>
            <a:t>災害から命を守る</a:t>
          </a:r>
          <a:r>
            <a:rPr lang="ja-JP" sz="3900" b="1" u="sng" kern="1200" dirty="0"/>
            <a:t>行動</a:t>
          </a:r>
          <a:r>
            <a:rPr lang="ja-JP" sz="3900" b="1" kern="1200" dirty="0"/>
            <a:t>を考える</a:t>
          </a:r>
          <a:endParaRPr lang="en-US" sz="3900" b="1" kern="1200" dirty="0"/>
        </a:p>
      </dsp:txBody>
      <dsp:txXfrm>
        <a:off x="58576" y="4006356"/>
        <a:ext cx="8389538" cy="1082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8F117-E34D-40AB-A74C-BA508F6A435D}">
      <dsp:nvSpPr>
        <dsp:cNvPr id="0" name=""/>
        <dsp:cNvSpPr/>
      </dsp:nvSpPr>
      <dsp:spPr>
        <a:xfrm>
          <a:off x="0" y="0"/>
          <a:ext cx="8506690" cy="1199926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大雨による災害（さいがい）を</a:t>
          </a:r>
          <a:r>
            <a:rPr lang="ja-JP" sz="3900" b="1" u="sng" kern="1200" dirty="0"/>
            <a:t>知る</a:t>
          </a:r>
          <a:endParaRPr lang="en-US" sz="3900" b="1" kern="1200" dirty="0"/>
        </a:p>
      </dsp:txBody>
      <dsp:txXfrm>
        <a:off x="58576" y="58576"/>
        <a:ext cx="8389538" cy="1082774"/>
      </dsp:txXfrm>
    </dsp:sp>
    <dsp:sp modelId="{3653E34C-D05A-430E-B9E9-D5E53479710B}">
      <dsp:nvSpPr>
        <dsp:cNvPr id="0" name=""/>
        <dsp:cNvSpPr/>
      </dsp:nvSpPr>
      <dsp:spPr>
        <a:xfrm>
          <a:off x="0" y="1973890"/>
          <a:ext cx="8506690" cy="1199926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身近な場所を調べて</a:t>
          </a:r>
          <a:r>
            <a:rPr lang="ja-JP" sz="3900" b="1" u="sng" kern="1200" dirty="0"/>
            <a:t>備（そな）える</a:t>
          </a:r>
          <a:endParaRPr lang="en-US" sz="3900" b="1" kern="1200" dirty="0"/>
        </a:p>
      </dsp:txBody>
      <dsp:txXfrm>
        <a:off x="58576" y="2032466"/>
        <a:ext cx="8389538" cy="1082774"/>
      </dsp:txXfrm>
    </dsp:sp>
    <dsp:sp modelId="{C53E13B8-576B-45AA-AA7B-1BD11D1143E5}">
      <dsp:nvSpPr>
        <dsp:cNvPr id="0" name=""/>
        <dsp:cNvSpPr/>
      </dsp:nvSpPr>
      <dsp:spPr>
        <a:xfrm>
          <a:off x="0" y="3947780"/>
          <a:ext cx="8506690" cy="1199926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900" b="1" kern="1200" dirty="0"/>
            <a:t>大雨</a:t>
          </a:r>
          <a:r>
            <a:rPr lang="ja-JP" altLang="en-US" sz="3900" b="1" kern="1200" dirty="0"/>
            <a:t>災害から命を守る</a:t>
          </a:r>
          <a:r>
            <a:rPr lang="ja-JP" sz="3900" b="1" u="sng" kern="1200" dirty="0"/>
            <a:t>行動</a:t>
          </a:r>
          <a:r>
            <a:rPr lang="ja-JP" sz="3900" b="1" kern="1200" dirty="0"/>
            <a:t>を考える</a:t>
          </a:r>
          <a:endParaRPr lang="en-US" sz="3900" b="1" kern="1200" dirty="0"/>
        </a:p>
      </dsp:txBody>
      <dsp:txXfrm>
        <a:off x="58576" y="4006356"/>
        <a:ext cx="8389538" cy="1082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E4CE4-777B-4E52-86ED-CDBA30A7A991}" type="datetimeFigureOut">
              <a:rPr kumimoji="1" lang="ja-JP" altLang="en-US" smtClean="0"/>
              <a:t>2021/8/31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87728-5129-47B3-915A-72523331F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0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87728-5129-47B3-915A-72523331FA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1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800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99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4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800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87728-5129-47B3-915A-72523331FA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00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7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800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00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28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86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800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72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800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6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800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98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76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800" b="0" dirty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87728-5129-47B3-915A-72523331FA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5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0343E-1F35-49CC-B83D-653DD429E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70182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9E12E3-1D16-4ACD-938F-B46123CE7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6149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824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2D0270-AED8-43DB-A1A8-74D9A8D5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2B6ECB-B016-465C-AD52-B0D0210B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タイトル プレースホルダー 1">
            <a:extLst>
              <a:ext uri="{FF2B5EF4-FFF2-40B4-BE49-F238E27FC236}">
                <a16:creationId xmlns:a16="http://schemas.microsoft.com/office/drawing/2014/main" id="{8775ADA4-D540-49E5-8CD6-2C9418D2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3" y="121659"/>
            <a:ext cx="7196730" cy="56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68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1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aglinemaster_japanese_color_gray_rgb.jpg">
            <a:extLst>
              <a:ext uri="{FF2B5EF4-FFF2-40B4-BE49-F238E27FC236}">
                <a16:creationId xmlns:a16="http://schemas.microsoft.com/office/drawing/2014/main" id="{6D6FC965-CC4D-4565-95DF-BD02AFBA6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" y="218740"/>
            <a:ext cx="2475874" cy="11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CEE4E76-7121-4BC8-B4FC-CD6AD54C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3" y="121659"/>
            <a:ext cx="7196730" cy="56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AECD3A-1A5E-4955-975A-F14680924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14548"/>
            <a:ext cx="7886700" cy="5181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B51D98-4A54-4CAC-8F58-B99471C7C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1372" y="6632343"/>
            <a:ext cx="392628" cy="22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F14D0F0-B589-42D4-87EA-CBDD5CE5294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200A110-C10B-4A90-971B-493CBE4CD2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0" y="669401"/>
            <a:ext cx="7323576" cy="45719"/>
          </a:xfrm>
          <a:prstGeom prst="rect">
            <a:avLst/>
          </a:prstGeom>
        </p:spPr>
      </p:pic>
      <p:pic>
        <p:nvPicPr>
          <p:cNvPr id="11" name="図 10" descr="taglinemaster_japanese_color_gray_rgb.jpg">
            <a:extLst>
              <a:ext uri="{FF2B5EF4-FFF2-40B4-BE49-F238E27FC236}">
                <a16:creationId xmlns:a16="http://schemas.microsoft.com/office/drawing/2014/main" id="{77E3F7D0-5088-4D6F-9AF6-9AD2ED2EE7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3175"/>
            <a:ext cx="1809750" cy="8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6013" y="1828337"/>
            <a:ext cx="5679677" cy="31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0ZUFJKQCR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JIaLkHp-M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EFEEF1C-7518-4BE3-BD12-55F8EB0A7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3429000"/>
            <a:ext cx="7543800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ひ な ん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大雨時の安全な避難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について考えよう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56D32A-A74E-4370-B3E6-D012F8B0232C}"/>
              </a:ext>
            </a:extLst>
          </p:cNvPr>
          <p:cNvSpPr txBox="1"/>
          <p:nvPr/>
        </p:nvSpPr>
        <p:spPr>
          <a:xfrm>
            <a:off x="560439" y="1843549"/>
            <a:ext cx="437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YOU@RISK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つくば市版 学習</a:t>
            </a:r>
          </a:p>
        </p:txBody>
      </p:sp>
      <p:pic>
        <p:nvPicPr>
          <p:cNvPr id="4" name="図 3" descr="設計図, カレンダー&#10;&#10;自動的に生成された説明">
            <a:extLst>
              <a:ext uri="{FF2B5EF4-FFF2-40B4-BE49-F238E27FC236}">
                <a16:creationId xmlns:a16="http://schemas.microsoft.com/office/drawing/2014/main" id="{57320CD2-E1A1-472D-94B2-3A7CB99836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63" y="245517"/>
            <a:ext cx="2867035" cy="25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EE43A03-C61B-48F1-BCF1-CFE6BA14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4548"/>
            <a:ext cx="7886700" cy="55177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b="1" dirty="0"/>
              <a:t>■発表する時</a:t>
            </a:r>
            <a:endParaRPr kumimoji="1" lang="en-US" altLang="ja-JP" b="1" dirty="0"/>
          </a:p>
          <a:p>
            <a:pPr lvl="1">
              <a:lnSpc>
                <a:spcPct val="110000"/>
              </a:lnSpc>
            </a:pPr>
            <a:r>
              <a:rPr lang="ja-JP" altLang="en-US" b="1" dirty="0"/>
              <a:t>マイク・カメラをオン</a:t>
            </a:r>
            <a:endParaRPr lang="en-US" altLang="ja-JP" b="1" dirty="0"/>
          </a:p>
          <a:p>
            <a:pPr lvl="1">
              <a:lnSpc>
                <a:spcPct val="110000"/>
              </a:lnSpc>
            </a:pPr>
            <a:r>
              <a:rPr lang="en-US" altLang="ja-JP" b="1" dirty="0"/>
              <a:t>YOU@RUSK</a:t>
            </a:r>
            <a:r>
              <a:rPr lang="ja-JP" altLang="en-US" b="1" dirty="0"/>
              <a:t>の画面を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共有する</a:t>
            </a:r>
            <a:endParaRPr lang="en-US" altLang="ja-JP" b="1" dirty="0"/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kumimoji="1" lang="ja-JP" altLang="en-US" b="1" dirty="0"/>
              <a:t>■</a:t>
            </a:r>
            <a:r>
              <a:rPr lang="ja-JP" altLang="en-US" b="1" dirty="0"/>
              <a:t>他の人の発表を聞く時</a:t>
            </a:r>
            <a:endParaRPr lang="en-US" altLang="ja-JP" b="1" dirty="0"/>
          </a:p>
          <a:p>
            <a:pPr lvl="1">
              <a:lnSpc>
                <a:spcPct val="110000"/>
              </a:lnSpc>
            </a:pPr>
            <a:r>
              <a:rPr lang="ja-JP" altLang="en-US" b="1"/>
              <a:t>マイクをオフ</a:t>
            </a:r>
            <a:endParaRPr lang="en-US" altLang="ja-JP" b="1" dirty="0"/>
          </a:p>
          <a:p>
            <a:pPr lvl="1">
              <a:lnSpc>
                <a:spcPct val="110000"/>
              </a:lnSpc>
            </a:pPr>
            <a:r>
              <a:rPr lang="ja-JP" altLang="en-US" b="1" dirty="0"/>
              <a:t>しつ問をメモしておく</a:t>
            </a:r>
            <a:endParaRPr lang="en-US" altLang="ja-JP" b="1" dirty="0"/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kumimoji="1" lang="ja-JP" altLang="en-US" b="1" dirty="0"/>
              <a:t>■しつ問をする時</a:t>
            </a:r>
            <a:endParaRPr kumimoji="1" lang="en-US" altLang="ja-JP" b="1" dirty="0"/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b="1" dirty="0">
                <a:solidFill>
                  <a:prstClr val="black"/>
                </a:solidFill>
              </a:rPr>
              <a:t>マイク・カメラをオン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C445086-6094-4FED-95A6-EC24EAC6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z="1400" smtClean="0"/>
              <a:t>10</a:t>
            </a:fld>
            <a:endParaRPr kumimoji="1" lang="ja-JP" altLang="en-US" sz="140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B5F2A70-6B23-4A46-BE35-3EEA8965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発表の</a:t>
            </a:r>
            <a:r>
              <a:rPr lang="ja-JP" altLang="en-US" dirty="0"/>
              <a:t>し</a:t>
            </a:r>
            <a:r>
              <a:rPr lang="ja-JP" altLang="en-US" b="1" dirty="0"/>
              <a:t>方</a:t>
            </a:r>
            <a:endParaRPr kumimoji="1" lang="ja-JP" altLang="en-US" dirty="0"/>
          </a:p>
        </p:txBody>
      </p:sp>
      <p:pic>
        <p:nvPicPr>
          <p:cNvPr id="1026" name="Picture 2" descr="インカムをつけてパソコンを使う人のイラスト（女性）">
            <a:extLst>
              <a:ext uri="{FF2B5EF4-FFF2-40B4-BE49-F238E27FC236}">
                <a16:creationId xmlns:a16="http://schemas.microsoft.com/office/drawing/2014/main" id="{F7B1123C-158E-46B0-82F5-0E455FB0E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08" y="1456518"/>
            <a:ext cx="1844400" cy="17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オンライン会議のイラスト（男性）">
            <a:extLst>
              <a:ext uri="{FF2B5EF4-FFF2-40B4-BE49-F238E27FC236}">
                <a16:creationId xmlns:a16="http://schemas.microsoft.com/office/drawing/2014/main" id="{740B04DC-CFA9-4860-A8EC-23932371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69" y="3260891"/>
            <a:ext cx="2231161" cy="19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最新】Zoomの使い方をマスター！パソコン基本機能まとめ｜あいちゃんの世界一やさしいZoom会議">
            <a:extLst>
              <a:ext uri="{FF2B5EF4-FFF2-40B4-BE49-F238E27FC236}">
                <a16:creationId xmlns:a16="http://schemas.microsoft.com/office/drawing/2014/main" id="{8D717955-382C-417B-A034-DA62B3FAC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217" y="4498236"/>
            <a:ext cx="1102383" cy="6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858E677E-4869-4C32-8CEB-BF6959AA03DF}"/>
              </a:ext>
            </a:extLst>
          </p:cNvPr>
          <p:cNvSpPr/>
          <p:nvPr/>
        </p:nvSpPr>
        <p:spPr>
          <a:xfrm>
            <a:off x="6225340" y="1231462"/>
            <a:ext cx="1243482" cy="634463"/>
          </a:xfrm>
          <a:prstGeom prst="wedgeEllipseCallout">
            <a:avLst>
              <a:gd name="adj1" fmla="val -50076"/>
              <a:gd name="adj2" fmla="val 49374"/>
            </a:avLst>
          </a:prstGeom>
          <a:solidFill>
            <a:schemeClr val="bg1"/>
          </a:solidFill>
          <a:ln w="38100">
            <a:solidFill>
              <a:srgbClr val="1D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・・・</a:t>
            </a:r>
          </a:p>
        </p:txBody>
      </p:sp>
      <p:pic>
        <p:nvPicPr>
          <p:cNvPr id="12" name="Picture 8" descr="パソコンのZOOM使い方 | YogaShare｜ヨガシェア 公認ブログ">
            <a:extLst>
              <a:ext uri="{FF2B5EF4-FFF2-40B4-BE49-F238E27FC236}">
                <a16:creationId xmlns:a16="http://schemas.microsoft.com/office/drawing/2014/main" id="{44741FF6-5F44-4C28-9BEC-56808FCC7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217" y="2436317"/>
            <a:ext cx="1820469" cy="612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パソコンのZOOM使い方 | YogaShare｜ヨガシェア 公認ブログ">
            <a:extLst>
              <a:ext uri="{FF2B5EF4-FFF2-40B4-BE49-F238E27FC236}">
                <a16:creationId xmlns:a16="http://schemas.microsoft.com/office/drawing/2014/main" id="{CD8E3DB9-691E-476D-ACA4-A63B7A1A6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217" y="5626538"/>
            <a:ext cx="1820469" cy="612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0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AA7BC4-3055-42D9-89CB-80B54E0A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500030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ea"/>
              <a:buAutoNum type="circleNumDbPlain"/>
            </a:pPr>
            <a:r>
              <a:rPr lang="ja-JP" altLang="en-US" b="1" dirty="0"/>
              <a:t>あなたにとってどのような場所ですか？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（例）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自分の家、通学路、よく遊ぶ公園、など</a:t>
            </a:r>
          </a:p>
          <a:p>
            <a:pPr marL="514350" indent="-514350">
              <a:spcAft>
                <a:spcPts val="1800"/>
              </a:spcAft>
              <a:buFont typeface="+mj-ea"/>
              <a:buAutoNum type="circleNumDbPlain"/>
            </a:pPr>
            <a:r>
              <a:rPr lang="ja-JP" altLang="en-US" b="1" dirty="0"/>
              <a:t>どのような災害のキケンがありそうですか？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（例）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近くの水路があふれる、低くて水がたまる、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近くの道路のがけがくずれる、など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b="1" dirty="0"/>
              <a:t>その他に</a:t>
            </a:r>
            <a:r>
              <a:rPr lang="en-US" altLang="ja-JP" b="1" dirty="0"/>
              <a:t>YOU@RISK</a:t>
            </a:r>
            <a:r>
              <a:rPr lang="ja-JP" altLang="en-US" b="1" dirty="0"/>
              <a:t>で調べて分かったこと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（例）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むかし沼だったことが分かった、など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大雨の時にキケンな場所を見つけよう</a:t>
            </a:r>
          </a:p>
        </p:txBody>
      </p:sp>
    </p:spTree>
    <p:extLst>
      <p:ext uri="{BB962C8B-B14F-4D97-AF65-F5344CB8AC3E}">
        <p14:creationId xmlns:p14="http://schemas.microsoft.com/office/powerpoint/2010/main" val="313231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4">
            <a:extLst>
              <a:ext uri="{FF2B5EF4-FFF2-40B4-BE49-F238E27FC236}">
                <a16:creationId xmlns:a16="http://schemas.microsoft.com/office/drawing/2014/main" id="{2CD099EA-F2E8-44D5-927D-647F0725F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15539"/>
              </p:ext>
            </p:extLst>
          </p:nvPr>
        </p:nvGraphicFramePr>
        <p:xfrm>
          <a:off x="304801" y="1114548"/>
          <a:ext cx="8506690" cy="514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大雨による災害から命を守るために！</a:t>
            </a:r>
          </a:p>
        </p:txBody>
      </p:sp>
    </p:spTree>
    <p:extLst>
      <p:ext uri="{BB962C8B-B14F-4D97-AF65-F5344CB8AC3E}">
        <p14:creationId xmlns:p14="http://schemas.microsoft.com/office/powerpoint/2010/main" val="61280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2B193B9-EDB8-41E6-B7F8-CED1FD0B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4D0F0-B589-42D4-87EA-CBDD5CE5294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209FCED5-4510-4AE3-A6D8-A5338882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" y="122238"/>
            <a:ext cx="7196138" cy="568325"/>
          </a:xfrm>
        </p:spPr>
        <p:txBody>
          <a:bodyPr/>
          <a:lstStyle/>
          <a:p>
            <a:r>
              <a:rPr lang="ja-JP" altLang="en-US" dirty="0"/>
              <a:t>大雨時の避難行動を考えよう</a:t>
            </a:r>
            <a:endParaRPr kumimoji="1" lang="ja-JP" altLang="en-US" dirty="0"/>
          </a:p>
        </p:txBody>
      </p:sp>
      <p:pic>
        <p:nvPicPr>
          <p:cNvPr id="2" name="オンライン メディア 1" title="YOU@RISKつくば市版【学習の進め方②大雨時の安全な避難行動を考える】">
            <a:hlinkClick r:id="" action="ppaction://media"/>
            <a:extLst>
              <a:ext uri="{FF2B5EF4-FFF2-40B4-BE49-F238E27FC236}">
                <a16:creationId xmlns:a16="http://schemas.microsoft.com/office/drawing/2014/main" id="{C536A68F-B6A5-4E28-82CA-E38D61DEE9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76299"/>
            <a:ext cx="9148221" cy="51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EE43A03-C61B-48F1-BCF1-CFE6BA14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4548"/>
            <a:ext cx="7886700" cy="55177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b="1" dirty="0"/>
              <a:t>■発表する時</a:t>
            </a:r>
            <a:endParaRPr kumimoji="1" lang="en-US" altLang="ja-JP" b="1" dirty="0"/>
          </a:p>
          <a:p>
            <a:pPr lvl="1">
              <a:lnSpc>
                <a:spcPct val="110000"/>
              </a:lnSpc>
            </a:pPr>
            <a:r>
              <a:rPr lang="ja-JP" altLang="en-US" b="1" dirty="0"/>
              <a:t>マイク・カメラをオン</a:t>
            </a:r>
            <a:endParaRPr lang="en-US" altLang="ja-JP" b="1" dirty="0"/>
          </a:p>
          <a:p>
            <a:pPr lvl="1">
              <a:lnSpc>
                <a:spcPct val="110000"/>
              </a:lnSpc>
            </a:pPr>
            <a:r>
              <a:rPr lang="en-US" altLang="ja-JP" b="1" dirty="0"/>
              <a:t>YOU@RUSK</a:t>
            </a:r>
            <a:r>
              <a:rPr lang="ja-JP" altLang="en-US" b="1" dirty="0"/>
              <a:t>の画面を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共有する</a:t>
            </a:r>
            <a:endParaRPr lang="en-US" altLang="ja-JP" b="1" dirty="0"/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kumimoji="1" lang="ja-JP" altLang="en-US" b="1" dirty="0"/>
              <a:t>■</a:t>
            </a:r>
            <a:r>
              <a:rPr lang="ja-JP" altLang="en-US" b="1" dirty="0"/>
              <a:t>他の人の発表を聞く時</a:t>
            </a:r>
            <a:endParaRPr lang="en-US" altLang="ja-JP" b="1" dirty="0"/>
          </a:p>
          <a:p>
            <a:pPr lvl="1">
              <a:lnSpc>
                <a:spcPct val="110000"/>
              </a:lnSpc>
            </a:pPr>
            <a:r>
              <a:rPr lang="ja-JP" altLang="en-US" b="1" dirty="0"/>
              <a:t>マイク・カメラをオフ</a:t>
            </a:r>
            <a:endParaRPr lang="en-US" altLang="ja-JP" b="1" dirty="0"/>
          </a:p>
          <a:p>
            <a:pPr lvl="1">
              <a:lnSpc>
                <a:spcPct val="110000"/>
              </a:lnSpc>
            </a:pPr>
            <a:r>
              <a:rPr lang="ja-JP" altLang="en-US" b="1" dirty="0"/>
              <a:t>しつ問をメモしておく</a:t>
            </a:r>
            <a:endParaRPr lang="en-US" altLang="ja-JP" b="1" dirty="0"/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kumimoji="1" lang="ja-JP" altLang="en-US" b="1" dirty="0"/>
              <a:t>■しつ問をする時</a:t>
            </a:r>
            <a:endParaRPr kumimoji="1" lang="en-US" altLang="ja-JP" b="1" dirty="0"/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b="1" dirty="0">
                <a:solidFill>
                  <a:prstClr val="black"/>
                </a:solidFill>
              </a:rPr>
              <a:t>マイク・カメラをオン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C445086-6094-4FED-95A6-EC24EAC6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z="1400" smtClean="0"/>
              <a:t>14</a:t>
            </a:fld>
            <a:endParaRPr kumimoji="1" lang="ja-JP" altLang="en-US" sz="140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B5F2A70-6B23-4A46-BE35-3EEA8965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発表の</a:t>
            </a:r>
            <a:r>
              <a:rPr lang="ja-JP" altLang="en-US" dirty="0"/>
              <a:t>し</a:t>
            </a:r>
            <a:r>
              <a:rPr lang="ja-JP" altLang="en-US" b="1" dirty="0"/>
              <a:t>方</a:t>
            </a:r>
            <a:endParaRPr kumimoji="1" lang="ja-JP" altLang="en-US" dirty="0"/>
          </a:p>
        </p:txBody>
      </p:sp>
      <p:pic>
        <p:nvPicPr>
          <p:cNvPr id="1026" name="Picture 2" descr="インカムをつけてパソコンを使う人のイラスト（女性）">
            <a:extLst>
              <a:ext uri="{FF2B5EF4-FFF2-40B4-BE49-F238E27FC236}">
                <a16:creationId xmlns:a16="http://schemas.microsoft.com/office/drawing/2014/main" id="{F7B1123C-158E-46B0-82F5-0E455FB0E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08" y="1456518"/>
            <a:ext cx="1844400" cy="17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オンライン会議のイラスト（男性）">
            <a:extLst>
              <a:ext uri="{FF2B5EF4-FFF2-40B4-BE49-F238E27FC236}">
                <a16:creationId xmlns:a16="http://schemas.microsoft.com/office/drawing/2014/main" id="{740B04DC-CFA9-4860-A8EC-23932371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69" y="3260891"/>
            <a:ext cx="2231161" cy="19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最新】Zoomの使い方をマスター！パソコン基本機能まとめ｜あいちゃんの世界一やさしいZoom会議">
            <a:extLst>
              <a:ext uri="{FF2B5EF4-FFF2-40B4-BE49-F238E27FC236}">
                <a16:creationId xmlns:a16="http://schemas.microsoft.com/office/drawing/2014/main" id="{8D717955-382C-417B-A034-DA62B3FAC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2" r="8071" b="16087"/>
          <a:stretch/>
        </p:blipFill>
        <p:spPr bwMode="auto">
          <a:xfrm>
            <a:off x="7127217" y="4498236"/>
            <a:ext cx="1820469" cy="5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858E677E-4869-4C32-8CEB-BF6959AA03DF}"/>
              </a:ext>
            </a:extLst>
          </p:cNvPr>
          <p:cNvSpPr/>
          <p:nvPr/>
        </p:nvSpPr>
        <p:spPr>
          <a:xfrm>
            <a:off x="6225340" y="1231462"/>
            <a:ext cx="1243482" cy="634463"/>
          </a:xfrm>
          <a:prstGeom prst="wedgeEllipseCallout">
            <a:avLst>
              <a:gd name="adj1" fmla="val -50076"/>
              <a:gd name="adj2" fmla="val 49374"/>
            </a:avLst>
          </a:prstGeom>
          <a:solidFill>
            <a:schemeClr val="bg1"/>
          </a:solidFill>
          <a:ln w="38100">
            <a:solidFill>
              <a:srgbClr val="1D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・・・</a:t>
            </a:r>
          </a:p>
        </p:txBody>
      </p:sp>
      <p:pic>
        <p:nvPicPr>
          <p:cNvPr id="12" name="Picture 8" descr="パソコンのZOOM使い方 | YogaShare｜ヨガシェア 公認ブログ">
            <a:extLst>
              <a:ext uri="{FF2B5EF4-FFF2-40B4-BE49-F238E27FC236}">
                <a16:creationId xmlns:a16="http://schemas.microsoft.com/office/drawing/2014/main" id="{44741FF6-5F44-4C28-9BEC-56808FCC7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217" y="2436317"/>
            <a:ext cx="1820469" cy="612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パソコンのZOOM使い方 | YogaShare｜ヨガシェア 公認ブログ">
            <a:extLst>
              <a:ext uri="{FF2B5EF4-FFF2-40B4-BE49-F238E27FC236}">
                <a16:creationId xmlns:a16="http://schemas.microsoft.com/office/drawing/2014/main" id="{CD8E3DB9-691E-476D-ACA4-A63B7A1A6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217" y="5626538"/>
            <a:ext cx="1820469" cy="612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AA7BC4-3055-42D9-89CB-80B54E0A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500030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ea"/>
              <a:buAutoNum type="circleNumDbPlain"/>
            </a:pPr>
            <a:r>
              <a:rPr lang="ja-JP" altLang="en-US" b="1" dirty="0"/>
              <a:t>避難（ひなん）先の名前は？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（例）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○○小学校、自分の家、など</a:t>
            </a:r>
          </a:p>
          <a:p>
            <a:pPr marL="514350" indent="-514350">
              <a:spcAft>
                <a:spcPts val="1800"/>
              </a:spcAft>
              <a:buFont typeface="+mj-ea"/>
              <a:buAutoNum type="circleNumDbPlain"/>
            </a:pPr>
            <a:r>
              <a:rPr lang="ja-JP" altLang="en-US" b="1" dirty="0"/>
              <a:t>移動（いどう）方法と移動時間は？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（例）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歩いて３０分、車で１０分、など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b="1" dirty="0"/>
              <a:t>通る道のと中で気を付けることは？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（例）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○○公園の近くは低くなる場所があるので、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公園を通らずに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××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センターの前を通って行く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4D0F0-B589-42D4-87EA-CBDD5CE5294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大雨時の避難行動を考えよう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82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4">
            <a:extLst>
              <a:ext uri="{FF2B5EF4-FFF2-40B4-BE49-F238E27FC236}">
                <a16:creationId xmlns:a16="http://schemas.microsoft.com/office/drawing/2014/main" id="{2CD099EA-F2E8-44D5-927D-647F0725F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6807"/>
              </p:ext>
            </p:extLst>
          </p:nvPr>
        </p:nvGraphicFramePr>
        <p:xfrm>
          <a:off x="304801" y="1114548"/>
          <a:ext cx="8506690" cy="514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大雨による災害から命を守るために！</a:t>
            </a:r>
          </a:p>
        </p:txBody>
      </p:sp>
    </p:spTree>
    <p:extLst>
      <p:ext uri="{BB962C8B-B14F-4D97-AF65-F5344CB8AC3E}">
        <p14:creationId xmlns:p14="http://schemas.microsoft.com/office/powerpoint/2010/main" val="227728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4DD63E6-AA71-45F8-A3E1-1F0A4EBD88B1}"/>
              </a:ext>
            </a:extLst>
          </p:cNvPr>
          <p:cNvSpPr txBox="1"/>
          <p:nvPr/>
        </p:nvSpPr>
        <p:spPr>
          <a:xfrm>
            <a:off x="380665" y="1098073"/>
            <a:ext cx="8370707" cy="55757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0"/>
              </a:spcAft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１．ふった雨は地面に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　　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7">
              <a:lnSpc>
                <a:spcPct val="110000"/>
              </a:lnSpc>
              <a:spcBef>
                <a:spcPts val="1800"/>
              </a:spcBef>
              <a:spcAft>
                <a:spcPts val="3000"/>
              </a:spcAft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２．地面にしみこみきらない雨は、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より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い場所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に集まる。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3000"/>
              </a:spcAft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３．はい水こうや水路に集まった水は、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を流れて、海に出る。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7">
              <a:lnSpc>
                <a:spcPct val="110000"/>
              </a:lnSpc>
              <a:spcBef>
                <a:spcPts val="1800"/>
              </a:spcBef>
              <a:spcAft>
                <a:spcPts val="3000"/>
              </a:spcAft>
            </a:pP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４．海水は太陽の熱でじょう発して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雨雲になり、また雨がふる。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ふ</a:t>
            </a:r>
            <a:r>
              <a:rPr kumimoji="1" lang="ja-JP" altLang="en-US" dirty="0"/>
              <a:t>った雨はどこへ行く？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5D9656-1F24-4095-8C4F-E403D3A91D9F}"/>
              </a:ext>
            </a:extLst>
          </p:cNvPr>
          <p:cNvSpPr txBox="1"/>
          <p:nvPr/>
        </p:nvSpPr>
        <p:spPr>
          <a:xfrm>
            <a:off x="3885243" y="112759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しみこ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6A7E86-3CB7-4CCB-A826-D93A966EB0F4}"/>
              </a:ext>
            </a:extLst>
          </p:cNvPr>
          <p:cNvSpPr txBox="1"/>
          <p:nvPr/>
        </p:nvSpPr>
        <p:spPr>
          <a:xfrm>
            <a:off x="5274741" y="29520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A2814C-7EE4-413B-99F4-B489729D39D3}"/>
              </a:ext>
            </a:extLst>
          </p:cNvPr>
          <p:cNvSpPr txBox="1"/>
          <p:nvPr/>
        </p:nvSpPr>
        <p:spPr>
          <a:xfrm>
            <a:off x="1390421" y="436524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川</a:t>
            </a:r>
          </a:p>
        </p:txBody>
      </p:sp>
      <p:pic>
        <p:nvPicPr>
          <p:cNvPr id="1032" name="Picture 8" descr="水の循環のイラスト">
            <a:extLst>
              <a:ext uri="{FF2B5EF4-FFF2-40B4-BE49-F238E27FC236}">
                <a16:creationId xmlns:a16="http://schemas.microsoft.com/office/drawing/2014/main" id="{861654DA-25AD-47C0-B507-92935E0B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69" y="5058558"/>
            <a:ext cx="2000271" cy="16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川・河原のイラスト">
            <a:extLst>
              <a:ext uri="{FF2B5EF4-FFF2-40B4-BE49-F238E27FC236}">
                <a16:creationId xmlns:a16="http://schemas.microsoft.com/office/drawing/2014/main" id="{0EC19C11-C678-47CB-9C96-32BE526DE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/>
          <a:stretch/>
        </p:blipFill>
        <p:spPr bwMode="auto">
          <a:xfrm>
            <a:off x="5929745" y="3880906"/>
            <a:ext cx="2367369" cy="12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雨が降る学校の建物のイラスト（背景素材）">
            <a:extLst>
              <a:ext uri="{FF2B5EF4-FFF2-40B4-BE49-F238E27FC236}">
                <a16:creationId xmlns:a16="http://schemas.microsoft.com/office/drawing/2014/main" id="{ED05159C-914E-4736-8938-F1646D5DC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22" y="913429"/>
            <a:ext cx="2183324" cy="12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00C428B-3DB0-4838-B5F6-27C8A1056C96}"/>
              </a:ext>
            </a:extLst>
          </p:cNvPr>
          <p:cNvGrpSpPr/>
          <p:nvPr/>
        </p:nvGrpSpPr>
        <p:grpSpPr>
          <a:xfrm>
            <a:off x="1068991" y="2270849"/>
            <a:ext cx="2206449" cy="1242967"/>
            <a:chOff x="501124" y="1976602"/>
            <a:chExt cx="2780241" cy="1566203"/>
          </a:xfrm>
        </p:grpSpPr>
        <p:pic>
          <p:nvPicPr>
            <p:cNvPr id="1038" name="Picture 14" descr="雨が降る住宅街のイラスト（背景素材）">
              <a:extLst>
                <a:ext uri="{FF2B5EF4-FFF2-40B4-BE49-F238E27FC236}">
                  <a16:creationId xmlns:a16="http://schemas.microsoft.com/office/drawing/2014/main" id="{1D9ADE58-BA49-434D-9988-7DF2C27D9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24" y="1976602"/>
              <a:ext cx="2780241" cy="156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水たまりのイラスト">
              <a:extLst>
                <a:ext uri="{FF2B5EF4-FFF2-40B4-BE49-F238E27FC236}">
                  <a16:creationId xmlns:a16="http://schemas.microsoft.com/office/drawing/2014/main" id="{CD3B4147-26F7-4648-951A-945CCF4608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78724" y="3316177"/>
              <a:ext cx="751593" cy="2256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24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大雨がふるとどうなる</a:t>
            </a:r>
            <a:r>
              <a:rPr kumimoji="1" lang="ja-JP" altLang="en-US" dirty="0"/>
              <a:t>？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02DA596-1A07-4DDA-85D0-8651FF9AE743}"/>
              </a:ext>
            </a:extLst>
          </p:cNvPr>
          <p:cNvSpPr/>
          <p:nvPr/>
        </p:nvSpPr>
        <p:spPr>
          <a:xfrm>
            <a:off x="5741578" y="2820314"/>
            <a:ext cx="3110592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低い場所では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水が地面にしみこみきらず、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低い場所が水に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つか </a:t>
            </a:r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はい水こうの水が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あふれる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18006D12-B774-470C-849C-6BD6EB20237E}"/>
              </a:ext>
            </a:extLst>
          </p:cNvPr>
          <p:cNvSpPr/>
          <p:nvPr/>
        </p:nvSpPr>
        <p:spPr>
          <a:xfrm>
            <a:off x="5741578" y="914400"/>
            <a:ext cx="3110592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山地や台地の縁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へり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地面に大量の水がしみこみ、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山のしゃ面やがけが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くずれ </a:t>
            </a:r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8B89159-4A95-4E0B-A2D9-0294CB5EC799}"/>
              </a:ext>
            </a:extLst>
          </p:cNvPr>
          <p:cNvSpPr/>
          <p:nvPr/>
        </p:nvSpPr>
        <p:spPr>
          <a:xfrm>
            <a:off x="5741578" y="4717785"/>
            <a:ext cx="3110592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川の近くでは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大量の水が川に流れこみ、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川の水が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れる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川岸が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けずれる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F88C82F-0D68-4ED0-BD60-3C19D6D7493F}"/>
              </a:ext>
            </a:extLst>
          </p:cNvPr>
          <p:cNvSpPr txBox="1"/>
          <p:nvPr/>
        </p:nvSpPr>
        <p:spPr>
          <a:xfrm>
            <a:off x="6027175" y="20987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くずれ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F8B0110-4011-4A4D-8E5C-D6B9151EADA9}"/>
              </a:ext>
            </a:extLst>
          </p:cNvPr>
          <p:cNvSpPr txBox="1"/>
          <p:nvPr/>
        </p:nvSpPr>
        <p:spPr>
          <a:xfrm>
            <a:off x="7643613" y="37257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つか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1FD22E7-D3C0-4E5C-A42D-48F7763990B2}"/>
              </a:ext>
            </a:extLst>
          </p:cNvPr>
          <p:cNvSpPr txBox="1"/>
          <p:nvPr/>
        </p:nvSpPr>
        <p:spPr>
          <a:xfrm>
            <a:off x="6960257" y="5631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あふ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7D4C533-36FC-4E74-8A65-019B6DB40F73}"/>
              </a:ext>
            </a:extLst>
          </p:cNvPr>
          <p:cNvGrpSpPr/>
          <p:nvPr/>
        </p:nvGrpSpPr>
        <p:grpSpPr>
          <a:xfrm>
            <a:off x="188642" y="914400"/>
            <a:ext cx="5015656" cy="5259127"/>
            <a:chOff x="188642" y="1362660"/>
            <a:chExt cx="5015656" cy="5259127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0A6560FD-E9EF-4BB2-AF19-116C3C3A36F8}"/>
                </a:ext>
              </a:extLst>
            </p:cNvPr>
            <p:cNvSpPr/>
            <p:nvPr/>
          </p:nvSpPr>
          <p:spPr>
            <a:xfrm>
              <a:off x="193906" y="1479051"/>
              <a:ext cx="5010392" cy="5015375"/>
            </a:xfrm>
            <a:prstGeom prst="parallelogram">
              <a:avLst>
                <a:gd name="adj" fmla="val 2371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632459B1-183F-43FB-8005-F28218A1697A}"/>
                </a:ext>
              </a:extLst>
            </p:cNvPr>
            <p:cNvGrpSpPr/>
            <p:nvPr/>
          </p:nvGrpSpPr>
          <p:grpSpPr>
            <a:xfrm>
              <a:off x="1390425" y="5509432"/>
              <a:ext cx="796899" cy="845227"/>
              <a:chOff x="536675" y="4827618"/>
              <a:chExt cx="742623" cy="845227"/>
            </a:xfrm>
          </p:grpSpPr>
          <p:sp>
            <p:nvSpPr>
              <p:cNvPr id="20" name="台形 19">
                <a:extLst>
                  <a:ext uri="{FF2B5EF4-FFF2-40B4-BE49-F238E27FC236}">
                    <a16:creationId xmlns:a16="http://schemas.microsoft.com/office/drawing/2014/main" id="{EB084265-B332-4F7D-B13F-916E2B3276E0}"/>
                  </a:ext>
                </a:extLst>
              </p:cNvPr>
              <p:cNvSpPr/>
              <p:nvPr/>
            </p:nvSpPr>
            <p:spPr>
              <a:xfrm rot="10800000">
                <a:off x="714293" y="4827618"/>
                <a:ext cx="217223" cy="516761"/>
              </a:xfrm>
              <a:prstGeom prst="trapezoid">
                <a:avLst>
                  <a:gd name="adj" fmla="val 8333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>
                <a:extLst>
                  <a:ext uri="{FF2B5EF4-FFF2-40B4-BE49-F238E27FC236}">
                    <a16:creationId xmlns:a16="http://schemas.microsoft.com/office/drawing/2014/main" id="{9B814673-7053-4B59-B869-55842613DBFC}"/>
                  </a:ext>
                </a:extLst>
              </p:cNvPr>
              <p:cNvSpPr/>
              <p:nvPr/>
            </p:nvSpPr>
            <p:spPr>
              <a:xfrm rot="10800000">
                <a:off x="596728" y="5146101"/>
                <a:ext cx="200539" cy="293096"/>
              </a:xfrm>
              <a:prstGeom prst="trapezoid">
                <a:avLst>
                  <a:gd name="adj" fmla="val 8333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台形 21">
                <a:extLst>
                  <a:ext uri="{FF2B5EF4-FFF2-40B4-BE49-F238E27FC236}">
                    <a16:creationId xmlns:a16="http://schemas.microsoft.com/office/drawing/2014/main" id="{3C7A2A60-95C9-42AA-A2DA-38EE199789AF}"/>
                  </a:ext>
                </a:extLst>
              </p:cNvPr>
              <p:cNvSpPr/>
              <p:nvPr/>
            </p:nvSpPr>
            <p:spPr>
              <a:xfrm rot="10800000">
                <a:off x="1008836" y="4827618"/>
                <a:ext cx="217223" cy="516761"/>
              </a:xfrm>
              <a:prstGeom prst="trapezoid">
                <a:avLst>
                  <a:gd name="adj" fmla="val 8333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台形 22">
                <a:extLst>
                  <a:ext uri="{FF2B5EF4-FFF2-40B4-BE49-F238E27FC236}">
                    <a16:creationId xmlns:a16="http://schemas.microsoft.com/office/drawing/2014/main" id="{D4663DBF-C09C-4748-9408-2FFC63A29DC9}"/>
                  </a:ext>
                </a:extLst>
              </p:cNvPr>
              <p:cNvSpPr/>
              <p:nvPr/>
            </p:nvSpPr>
            <p:spPr>
              <a:xfrm rot="10800000">
                <a:off x="832656" y="5127122"/>
                <a:ext cx="200539" cy="293096"/>
              </a:xfrm>
              <a:prstGeom prst="trapezoid">
                <a:avLst>
                  <a:gd name="adj" fmla="val 8333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>
                <a:extLst>
                  <a:ext uri="{FF2B5EF4-FFF2-40B4-BE49-F238E27FC236}">
                    <a16:creationId xmlns:a16="http://schemas.microsoft.com/office/drawing/2014/main" id="{49AB1D68-53ED-4085-94D8-159416AFBD9F}"/>
                  </a:ext>
                </a:extLst>
              </p:cNvPr>
              <p:cNvSpPr/>
              <p:nvPr/>
            </p:nvSpPr>
            <p:spPr>
              <a:xfrm rot="10800000">
                <a:off x="1078759" y="5154986"/>
                <a:ext cx="200539" cy="293096"/>
              </a:xfrm>
              <a:prstGeom prst="trapezoid">
                <a:avLst>
                  <a:gd name="adj" fmla="val 8333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C98DAC6E-0890-433E-AB9D-1BCFF2E8C139}"/>
                  </a:ext>
                </a:extLst>
              </p:cNvPr>
              <p:cNvSpPr/>
              <p:nvPr/>
            </p:nvSpPr>
            <p:spPr>
              <a:xfrm>
                <a:off x="536675" y="5492845"/>
                <a:ext cx="168712" cy="180000"/>
              </a:xfrm>
              <a:prstGeom prst="ellipse">
                <a:avLst/>
              </a:prstGeom>
              <a:solidFill>
                <a:srgbClr val="FF99CC"/>
              </a:solidFill>
              <a:ln w="508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6" name="四角形: 上の 2 つの角を丸める 45">
              <a:extLst>
                <a:ext uri="{FF2B5EF4-FFF2-40B4-BE49-F238E27FC236}">
                  <a16:creationId xmlns:a16="http://schemas.microsoft.com/office/drawing/2014/main" id="{93DFAA3F-5760-457E-BB01-4C5E50914121}"/>
                </a:ext>
              </a:extLst>
            </p:cNvPr>
            <p:cNvSpPr/>
            <p:nvPr/>
          </p:nvSpPr>
          <p:spPr>
            <a:xfrm rot="6213419">
              <a:off x="2183408" y="3845363"/>
              <a:ext cx="5180779" cy="372069"/>
            </a:xfrm>
            <a:prstGeom prst="round2SameRect">
              <a:avLst>
                <a:gd name="adj1" fmla="val 31111"/>
                <a:gd name="adj2" fmla="val 0"/>
              </a:avLst>
            </a:prstGeom>
            <a:solidFill>
              <a:srgbClr val="65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E64AEFAD-CD5B-4275-B40D-B524EF2F511B}"/>
                </a:ext>
              </a:extLst>
            </p:cNvPr>
            <p:cNvSpPr txBox="1"/>
            <p:nvPr/>
          </p:nvSpPr>
          <p:spPr>
            <a:xfrm rot="17007804">
              <a:off x="4351980" y="3744799"/>
              <a:ext cx="877163" cy="2692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en-US"/>
              </a:defPPr>
              <a:lvl1pPr>
                <a:defRPr kumimoji="1">
                  <a:solidFill>
                    <a:srgbClr val="0066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</a:lstStyle>
            <a:p>
              <a:pPr algn="ctr"/>
              <a:r>
                <a:rPr lang="ja-JP" altLang="en-US" b="1" dirty="0">
                  <a:solidFill>
                    <a:schemeClr val="bg1"/>
                  </a:solidFill>
                </a:rPr>
                <a:t>太平洋</a:t>
              </a:r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A05AF0DE-B51D-4A4C-9F34-406E5C09323E}"/>
                </a:ext>
              </a:extLst>
            </p:cNvPr>
            <p:cNvSpPr/>
            <p:nvPr/>
          </p:nvSpPr>
          <p:spPr>
            <a:xfrm rot="3680699" flipV="1">
              <a:off x="1606098" y="3373036"/>
              <a:ext cx="2244059" cy="1113902"/>
            </a:xfrm>
            <a:custGeom>
              <a:avLst/>
              <a:gdLst>
                <a:gd name="connsiteX0" fmla="*/ 7620000 w 7620000"/>
                <a:gd name="connsiteY0" fmla="*/ 98925 h 3883525"/>
                <a:gd name="connsiteX1" fmla="*/ 6108700 w 7620000"/>
                <a:gd name="connsiteY1" fmla="*/ 175125 h 3883525"/>
                <a:gd name="connsiteX2" fmla="*/ 4572000 w 7620000"/>
                <a:gd name="connsiteY2" fmla="*/ 1711825 h 3883525"/>
                <a:gd name="connsiteX3" fmla="*/ 2768600 w 7620000"/>
                <a:gd name="connsiteY3" fmla="*/ 2143625 h 3883525"/>
                <a:gd name="connsiteX4" fmla="*/ 1473200 w 7620000"/>
                <a:gd name="connsiteY4" fmla="*/ 3210425 h 3883525"/>
                <a:gd name="connsiteX5" fmla="*/ 0 w 7620000"/>
                <a:gd name="connsiteY5" fmla="*/ 3883525 h 38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00" h="3883525">
                  <a:moveTo>
                    <a:pt x="7620000" y="98925"/>
                  </a:moveTo>
                  <a:cubicBezTo>
                    <a:pt x="7118350" y="2616"/>
                    <a:pt x="6616700" y="-93692"/>
                    <a:pt x="6108700" y="175125"/>
                  </a:cubicBezTo>
                  <a:cubicBezTo>
                    <a:pt x="5600700" y="443942"/>
                    <a:pt x="5128683" y="1383742"/>
                    <a:pt x="4572000" y="1711825"/>
                  </a:cubicBezTo>
                  <a:cubicBezTo>
                    <a:pt x="4015317" y="2039908"/>
                    <a:pt x="3285067" y="1893858"/>
                    <a:pt x="2768600" y="2143625"/>
                  </a:cubicBezTo>
                  <a:cubicBezTo>
                    <a:pt x="2252133" y="2393392"/>
                    <a:pt x="1934633" y="2920442"/>
                    <a:pt x="1473200" y="3210425"/>
                  </a:cubicBezTo>
                  <a:cubicBezTo>
                    <a:pt x="1011767" y="3500408"/>
                    <a:pt x="505883" y="3691966"/>
                    <a:pt x="0" y="3883525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F0F592CF-5C92-468D-80E6-5BBD5F6E5408}"/>
                </a:ext>
              </a:extLst>
            </p:cNvPr>
            <p:cNvSpPr/>
            <p:nvPr/>
          </p:nvSpPr>
          <p:spPr>
            <a:xfrm rot="512164">
              <a:off x="605927" y="4626635"/>
              <a:ext cx="3629715" cy="1020874"/>
            </a:xfrm>
            <a:custGeom>
              <a:avLst/>
              <a:gdLst>
                <a:gd name="connsiteX0" fmla="*/ 4965700 w 4965700"/>
                <a:gd name="connsiteY0" fmla="*/ 711200 h 711200"/>
                <a:gd name="connsiteX1" fmla="*/ 4254500 w 4965700"/>
                <a:gd name="connsiteY1" fmla="*/ 368300 h 711200"/>
                <a:gd name="connsiteX2" fmla="*/ 1282700 w 4965700"/>
                <a:gd name="connsiteY2" fmla="*/ 342900 h 711200"/>
                <a:gd name="connsiteX3" fmla="*/ 0 w 4965700"/>
                <a:gd name="connsiteY3" fmla="*/ 0 h 711200"/>
                <a:gd name="connsiteX0" fmla="*/ 5118703 w 5118703"/>
                <a:gd name="connsiteY0" fmla="*/ 712944 h 712944"/>
                <a:gd name="connsiteX1" fmla="*/ 4254500 w 5118703"/>
                <a:gd name="connsiteY1" fmla="*/ 368300 h 712944"/>
                <a:gd name="connsiteX2" fmla="*/ 1282700 w 5118703"/>
                <a:gd name="connsiteY2" fmla="*/ 342900 h 712944"/>
                <a:gd name="connsiteX3" fmla="*/ 0 w 5118703"/>
                <a:gd name="connsiteY3" fmla="*/ 0 h 712944"/>
                <a:gd name="connsiteX0" fmla="*/ 5118703 w 5118703"/>
                <a:gd name="connsiteY0" fmla="*/ 712944 h 712944"/>
                <a:gd name="connsiteX1" fmla="*/ 4254500 w 5118703"/>
                <a:gd name="connsiteY1" fmla="*/ 368300 h 712944"/>
                <a:gd name="connsiteX2" fmla="*/ 1282700 w 5118703"/>
                <a:gd name="connsiteY2" fmla="*/ 342900 h 712944"/>
                <a:gd name="connsiteX3" fmla="*/ 0 w 5118703"/>
                <a:gd name="connsiteY3" fmla="*/ 0 h 7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8703" h="712944">
                  <a:moveTo>
                    <a:pt x="5118703" y="712944"/>
                  </a:moveTo>
                  <a:cubicBezTo>
                    <a:pt x="4849851" y="613423"/>
                    <a:pt x="4893834" y="429974"/>
                    <a:pt x="4254500" y="368300"/>
                  </a:cubicBezTo>
                  <a:cubicBezTo>
                    <a:pt x="3615166" y="306626"/>
                    <a:pt x="1991783" y="404283"/>
                    <a:pt x="1282700" y="342900"/>
                  </a:cubicBezTo>
                  <a:cubicBezTo>
                    <a:pt x="573617" y="281517"/>
                    <a:pt x="286808" y="140758"/>
                    <a:pt x="0" y="0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68F74249-4CFD-4087-830C-92D9EC66F58A}"/>
                </a:ext>
              </a:extLst>
            </p:cNvPr>
            <p:cNvSpPr/>
            <p:nvPr/>
          </p:nvSpPr>
          <p:spPr>
            <a:xfrm>
              <a:off x="2972677" y="3509466"/>
              <a:ext cx="261197" cy="1153698"/>
            </a:xfrm>
            <a:custGeom>
              <a:avLst/>
              <a:gdLst>
                <a:gd name="connsiteX0" fmla="*/ 292037 w 292037"/>
                <a:gd name="connsiteY0" fmla="*/ 1104900 h 1104900"/>
                <a:gd name="connsiteX1" fmla="*/ 25337 w 292037"/>
                <a:gd name="connsiteY1" fmla="*/ 850900 h 1104900"/>
                <a:gd name="connsiteX2" fmla="*/ 25337 w 292037"/>
                <a:gd name="connsiteY2" fmla="*/ 330200 h 1104900"/>
                <a:gd name="connsiteX3" fmla="*/ 152337 w 292037"/>
                <a:gd name="connsiteY3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37" h="1104900">
                  <a:moveTo>
                    <a:pt x="292037" y="1104900"/>
                  </a:moveTo>
                  <a:cubicBezTo>
                    <a:pt x="180912" y="1042458"/>
                    <a:pt x="69787" y="980017"/>
                    <a:pt x="25337" y="850900"/>
                  </a:cubicBezTo>
                  <a:cubicBezTo>
                    <a:pt x="-19113" y="721783"/>
                    <a:pt x="4170" y="472017"/>
                    <a:pt x="25337" y="330200"/>
                  </a:cubicBezTo>
                  <a:cubicBezTo>
                    <a:pt x="46504" y="188383"/>
                    <a:pt x="99420" y="94191"/>
                    <a:pt x="152337" y="0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>
              <a:extLst>
                <a:ext uri="{FF2B5EF4-FFF2-40B4-BE49-F238E27FC236}">
                  <a16:creationId xmlns:a16="http://schemas.microsoft.com/office/drawing/2014/main" id="{F77A734E-4DCA-4E34-8AA1-5DCDAEC2D5CE}"/>
                </a:ext>
              </a:extLst>
            </p:cNvPr>
            <p:cNvSpPr/>
            <p:nvPr/>
          </p:nvSpPr>
          <p:spPr>
            <a:xfrm rot="10800000">
              <a:off x="2818059" y="4465914"/>
              <a:ext cx="220166" cy="266451"/>
            </a:xfrm>
            <a:prstGeom prst="trapezoid">
              <a:avLst>
                <a:gd name="adj" fmla="val 8333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A2FA187F-7BE5-4CD6-9B1C-CC2DCAFF683E}"/>
                </a:ext>
              </a:extLst>
            </p:cNvPr>
            <p:cNvSpPr/>
            <p:nvPr/>
          </p:nvSpPr>
          <p:spPr>
            <a:xfrm>
              <a:off x="2805858" y="4600011"/>
              <a:ext cx="135830" cy="144000"/>
            </a:xfrm>
            <a:prstGeom prst="ellipse">
              <a:avLst/>
            </a:prstGeom>
            <a:ln w="508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94BDE051-BDE3-4792-9637-9BCF4A199045}"/>
                </a:ext>
              </a:extLst>
            </p:cNvPr>
            <p:cNvSpPr/>
            <p:nvPr/>
          </p:nvSpPr>
          <p:spPr>
            <a:xfrm>
              <a:off x="2977593" y="3668812"/>
              <a:ext cx="655428" cy="473582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rgbClr val="996633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95F570AB-F424-4547-8AC0-DD92F524BD86}"/>
                </a:ext>
              </a:extLst>
            </p:cNvPr>
            <p:cNvSpPr/>
            <p:nvPr/>
          </p:nvSpPr>
          <p:spPr>
            <a:xfrm>
              <a:off x="3804901" y="1531552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FB731391-7823-4210-BFAB-FDCAC3836095}"/>
                </a:ext>
              </a:extLst>
            </p:cNvPr>
            <p:cNvSpPr/>
            <p:nvPr/>
          </p:nvSpPr>
          <p:spPr>
            <a:xfrm>
              <a:off x="3564601" y="1772148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3AD08087-37DB-4121-8DB5-2461F9D994F2}"/>
                </a:ext>
              </a:extLst>
            </p:cNvPr>
            <p:cNvSpPr/>
            <p:nvPr/>
          </p:nvSpPr>
          <p:spPr>
            <a:xfrm>
              <a:off x="3479485" y="2175352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3903B5D3-053E-4846-BDED-82DBCA6C6AAA}"/>
                </a:ext>
              </a:extLst>
            </p:cNvPr>
            <p:cNvSpPr/>
            <p:nvPr/>
          </p:nvSpPr>
          <p:spPr>
            <a:xfrm>
              <a:off x="3459604" y="2510412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5A997985-09C2-46A0-91D2-FA99964A4607}"/>
                </a:ext>
              </a:extLst>
            </p:cNvPr>
            <p:cNvSpPr/>
            <p:nvPr/>
          </p:nvSpPr>
          <p:spPr>
            <a:xfrm>
              <a:off x="3233569" y="2904448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9B3CF519-4F4E-4325-B8DC-0EE3D1E5E97C}"/>
                </a:ext>
              </a:extLst>
            </p:cNvPr>
            <p:cNvSpPr/>
            <p:nvPr/>
          </p:nvSpPr>
          <p:spPr>
            <a:xfrm>
              <a:off x="3314839" y="3132632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8A3AA5C2-3E22-41F2-A52B-74F407D8A884}"/>
                </a:ext>
              </a:extLst>
            </p:cNvPr>
            <p:cNvSpPr/>
            <p:nvPr/>
          </p:nvSpPr>
          <p:spPr>
            <a:xfrm>
              <a:off x="1659598" y="1362660"/>
              <a:ext cx="655428" cy="473582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7303E1D3-4BA9-4AE2-AF3F-A12756EDAF48}"/>
                </a:ext>
              </a:extLst>
            </p:cNvPr>
            <p:cNvSpPr/>
            <p:nvPr/>
          </p:nvSpPr>
          <p:spPr>
            <a:xfrm>
              <a:off x="1380701" y="1611973"/>
              <a:ext cx="842587" cy="608814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8CD59D98-3EE1-46AE-8080-E27AC8C0C719}"/>
                </a:ext>
              </a:extLst>
            </p:cNvPr>
            <p:cNvSpPr/>
            <p:nvPr/>
          </p:nvSpPr>
          <p:spPr>
            <a:xfrm>
              <a:off x="1296831" y="2105321"/>
              <a:ext cx="1094735" cy="2987662"/>
            </a:xfrm>
            <a:custGeom>
              <a:avLst/>
              <a:gdLst>
                <a:gd name="connsiteX0" fmla="*/ 0 w 1128366"/>
                <a:gd name="connsiteY0" fmla="*/ 0 h 3086100"/>
                <a:gd name="connsiteX1" fmla="*/ 850900 w 1128366"/>
                <a:gd name="connsiteY1" fmla="*/ 546100 h 3086100"/>
                <a:gd name="connsiteX2" fmla="*/ 1117600 w 1128366"/>
                <a:gd name="connsiteY2" fmla="*/ 965200 h 3086100"/>
                <a:gd name="connsiteX3" fmla="*/ 1054100 w 1128366"/>
                <a:gd name="connsiteY3" fmla="*/ 1600200 h 3086100"/>
                <a:gd name="connsiteX4" fmla="*/ 850900 w 1128366"/>
                <a:gd name="connsiteY4" fmla="*/ 1968500 h 3086100"/>
                <a:gd name="connsiteX5" fmla="*/ 850900 w 1128366"/>
                <a:gd name="connsiteY5" fmla="*/ 2451100 h 3086100"/>
                <a:gd name="connsiteX6" fmla="*/ 698500 w 1128366"/>
                <a:gd name="connsiteY6" fmla="*/ 2832100 h 3086100"/>
                <a:gd name="connsiteX7" fmla="*/ 685800 w 1128366"/>
                <a:gd name="connsiteY7" fmla="*/ 308610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8366" h="3086100">
                  <a:moveTo>
                    <a:pt x="0" y="0"/>
                  </a:moveTo>
                  <a:cubicBezTo>
                    <a:pt x="332316" y="192616"/>
                    <a:pt x="664633" y="385233"/>
                    <a:pt x="850900" y="546100"/>
                  </a:cubicBezTo>
                  <a:cubicBezTo>
                    <a:pt x="1037167" y="706967"/>
                    <a:pt x="1083733" y="789517"/>
                    <a:pt x="1117600" y="965200"/>
                  </a:cubicBezTo>
                  <a:cubicBezTo>
                    <a:pt x="1151467" y="1140883"/>
                    <a:pt x="1098550" y="1432983"/>
                    <a:pt x="1054100" y="1600200"/>
                  </a:cubicBezTo>
                  <a:cubicBezTo>
                    <a:pt x="1009650" y="1767417"/>
                    <a:pt x="884767" y="1826683"/>
                    <a:pt x="850900" y="1968500"/>
                  </a:cubicBezTo>
                  <a:cubicBezTo>
                    <a:pt x="817033" y="2110317"/>
                    <a:pt x="876300" y="2307167"/>
                    <a:pt x="850900" y="2451100"/>
                  </a:cubicBezTo>
                  <a:cubicBezTo>
                    <a:pt x="825500" y="2595033"/>
                    <a:pt x="726017" y="2726267"/>
                    <a:pt x="698500" y="2832100"/>
                  </a:cubicBezTo>
                  <a:cubicBezTo>
                    <a:pt x="670983" y="2937933"/>
                    <a:pt x="678391" y="3012016"/>
                    <a:pt x="685800" y="3086100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7D4D536A-941B-4A70-AB86-AEB1B687D0C5}"/>
                </a:ext>
              </a:extLst>
            </p:cNvPr>
            <p:cNvSpPr/>
            <p:nvPr/>
          </p:nvSpPr>
          <p:spPr>
            <a:xfrm>
              <a:off x="1134810" y="2048812"/>
              <a:ext cx="655428" cy="473582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359652BD-FB8C-476D-B64E-DF646B967CAF}"/>
                </a:ext>
              </a:extLst>
            </p:cNvPr>
            <p:cNvSpPr/>
            <p:nvPr/>
          </p:nvSpPr>
          <p:spPr>
            <a:xfrm>
              <a:off x="1056959" y="2401522"/>
              <a:ext cx="842587" cy="608814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E88B7993-E52D-43B2-BDD6-8285D24D5FDC}"/>
                </a:ext>
              </a:extLst>
            </p:cNvPr>
            <p:cNvSpPr/>
            <p:nvPr/>
          </p:nvSpPr>
          <p:spPr>
            <a:xfrm>
              <a:off x="967252" y="2938843"/>
              <a:ext cx="655428" cy="473582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328D2D56-D869-4AFA-B98B-79E491020229}"/>
                </a:ext>
              </a:extLst>
            </p:cNvPr>
            <p:cNvSpPr txBox="1"/>
            <p:nvPr/>
          </p:nvSpPr>
          <p:spPr>
            <a:xfrm>
              <a:off x="1533131" y="3370461"/>
              <a:ext cx="63942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l"/>
              <a:r>
                <a:rPr kumimoji="1" lang="ja-JP" altLang="en-US" b="1" dirty="0">
                  <a:solidFill>
                    <a:srgbClr val="00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鬼怒川</a:t>
              </a:r>
              <a:endParaRPr kumimoji="1" lang="ja-JP" altLang="en-US" b="1" dirty="0">
                <a:solidFill>
                  <a:srgbClr val="0066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CFF2B263-C519-4A42-852D-0BE9B670592F}"/>
                </a:ext>
              </a:extLst>
            </p:cNvPr>
            <p:cNvSpPr/>
            <p:nvPr/>
          </p:nvSpPr>
          <p:spPr>
            <a:xfrm>
              <a:off x="3908357" y="5315939"/>
              <a:ext cx="72039" cy="278750"/>
            </a:xfrm>
            <a:custGeom>
              <a:avLst/>
              <a:gdLst>
                <a:gd name="connsiteX0" fmla="*/ 0 w 69609"/>
                <a:gd name="connsiteY0" fmla="*/ 0 h 254000"/>
                <a:gd name="connsiteX1" fmla="*/ 63500 w 69609"/>
                <a:gd name="connsiteY1" fmla="*/ 165100 h 254000"/>
                <a:gd name="connsiteX2" fmla="*/ 63500 w 69609"/>
                <a:gd name="connsiteY2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09" h="254000">
                  <a:moveTo>
                    <a:pt x="0" y="0"/>
                  </a:moveTo>
                  <a:cubicBezTo>
                    <a:pt x="26458" y="61383"/>
                    <a:pt x="52917" y="122767"/>
                    <a:pt x="63500" y="165100"/>
                  </a:cubicBezTo>
                  <a:cubicBezTo>
                    <a:pt x="74083" y="207433"/>
                    <a:pt x="68791" y="230716"/>
                    <a:pt x="63500" y="254000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09C0CA0D-4B7C-4B21-ACC4-665ABB753B0A}"/>
                </a:ext>
              </a:extLst>
            </p:cNvPr>
            <p:cNvGrpSpPr/>
            <p:nvPr/>
          </p:nvGrpSpPr>
          <p:grpSpPr>
            <a:xfrm rot="1193143">
              <a:off x="3033490" y="4756387"/>
              <a:ext cx="1148739" cy="412331"/>
              <a:chOff x="2544253" y="4517379"/>
              <a:chExt cx="1751736" cy="410600"/>
            </a:xfrm>
          </p:grpSpPr>
          <p:sp>
            <p:nvSpPr>
              <p:cNvPr id="94" name="楕円 93">
                <a:extLst>
                  <a:ext uri="{FF2B5EF4-FFF2-40B4-BE49-F238E27FC236}">
                    <a16:creationId xmlns:a16="http://schemas.microsoft.com/office/drawing/2014/main" id="{326441D5-787F-41C2-A9CC-71E128886909}"/>
                  </a:ext>
                </a:extLst>
              </p:cNvPr>
              <p:cNvSpPr/>
              <p:nvPr/>
            </p:nvSpPr>
            <p:spPr>
              <a:xfrm rot="2356467">
                <a:off x="2820034" y="4517379"/>
                <a:ext cx="1475955" cy="21917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5BFE372F-BD86-4A8F-9D2D-79A7A3AF9874}"/>
                  </a:ext>
                </a:extLst>
              </p:cNvPr>
              <p:cNvSpPr/>
              <p:nvPr/>
            </p:nvSpPr>
            <p:spPr>
              <a:xfrm rot="1130138">
                <a:off x="2544253" y="4610995"/>
                <a:ext cx="1490604" cy="31698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4AF55385-E45B-4795-A6F4-527663C374A0}"/>
                </a:ext>
              </a:extLst>
            </p:cNvPr>
            <p:cNvSpPr/>
            <p:nvPr/>
          </p:nvSpPr>
          <p:spPr>
            <a:xfrm>
              <a:off x="2748574" y="2241109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7B226D7E-AF6D-4DB0-BEA4-EB525F084BDE}"/>
                </a:ext>
              </a:extLst>
            </p:cNvPr>
            <p:cNvSpPr/>
            <p:nvPr/>
          </p:nvSpPr>
          <p:spPr>
            <a:xfrm>
              <a:off x="2894445" y="2522250"/>
              <a:ext cx="556733" cy="343758"/>
            </a:xfrm>
            <a:custGeom>
              <a:avLst/>
              <a:gdLst>
                <a:gd name="connsiteX0" fmla="*/ 876300 w 1663700"/>
                <a:gd name="connsiteY0" fmla="*/ 304800 h 876300"/>
                <a:gd name="connsiteX1" fmla="*/ 571500 w 1663700"/>
                <a:gd name="connsiteY1" fmla="*/ 101600 h 876300"/>
                <a:gd name="connsiteX2" fmla="*/ 0 w 1663700"/>
                <a:gd name="connsiteY2" fmla="*/ 876300 h 876300"/>
                <a:gd name="connsiteX3" fmla="*/ 1663700 w 1663700"/>
                <a:gd name="connsiteY3" fmla="*/ 876300 h 876300"/>
                <a:gd name="connsiteX4" fmla="*/ 977900 w 1663700"/>
                <a:gd name="connsiteY4" fmla="*/ 0 h 876300"/>
                <a:gd name="connsiteX5" fmla="*/ 723900 w 1663700"/>
                <a:gd name="connsiteY5" fmla="*/ 2159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700" h="876300">
                  <a:moveTo>
                    <a:pt x="876300" y="304800"/>
                  </a:moveTo>
                  <a:lnTo>
                    <a:pt x="571500" y="101600"/>
                  </a:lnTo>
                  <a:lnTo>
                    <a:pt x="0" y="876300"/>
                  </a:lnTo>
                  <a:lnTo>
                    <a:pt x="1663700" y="876300"/>
                  </a:lnTo>
                  <a:lnTo>
                    <a:pt x="977900" y="0"/>
                  </a:lnTo>
                  <a:lnTo>
                    <a:pt x="723900" y="21590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941F6DD0-5C47-4D3B-8D05-44689CB3ED01}"/>
                </a:ext>
              </a:extLst>
            </p:cNvPr>
            <p:cNvSpPr/>
            <p:nvPr/>
          </p:nvSpPr>
          <p:spPr>
            <a:xfrm>
              <a:off x="1647620" y="2110764"/>
              <a:ext cx="134394" cy="144000"/>
            </a:xfrm>
            <a:prstGeom prst="ellipse">
              <a:avLst/>
            </a:prstGeom>
            <a:ln w="508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A2C0E450-84F6-45D4-8DAB-2BCDB3E8FD2C}"/>
                </a:ext>
              </a:extLst>
            </p:cNvPr>
            <p:cNvSpPr txBox="1"/>
            <p:nvPr/>
          </p:nvSpPr>
          <p:spPr>
            <a:xfrm>
              <a:off x="1586699" y="1776391"/>
              <a:ext cx="639423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l"/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日光市</a:t>
              </a: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D5380975-5B87-4037-A0DC-E83996BBB9C4}"/>
                </a:ext>
              </a:extLst>
            </p:cNvPr>
            <p:cNvSpPr txBox="1"/>
            <p:nvPr/>
          </p:nvSpPr>
          <p:spPr>
            <a:xfrm>
              <a:off x="979662" y="4576905"/>
              <a:ext cx="63942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l"/>
              <a:r>
                <a:rPr kumimoji="1" lang="ja-JP" altLang="en-US" b="1" dirty="0">
                  <a:solidFill>
                    <a:srgbClr val="00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利根川</a:t>
              </a:r>
              <a:endParaRPr kumimoji="1" lang="ja-JP" altLang="en-US" b="1" dirty="0">
                <a:solidFill>
                  <a:srgbClr val="0066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28F7EE72-8FD7-4B5A-8182-B53E716BDAFB}"/>
                </a:ext>
              </a:extLst>
            </p:cNvPr>
            <p:cNvSpPr txBox="1"/>
            <p:nvPr/>
          </p:nvSpPr>
          <p:spPr>
            <a:xfrm>
              <a:off x="3244985" y="3790388"/>
              <a:ext cx="1034081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l"/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つくば山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63BA5A55-9769-48A5-AEE6-348B0732F588}"/>
                </a:ext>
              </a:extLst>
            </p:cNvPr>
            <p:cNvSpPr txBox="1"/>
            <p:nvPr/>
          </p:nvSpPr>
          <p:spPr>
            <a:xfrm>
              <a:off x="1550029" y="6124199"/>
              <a:ext cx="877163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千葉市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294BE88A-2BCC-4069-B4AE-8415B952C8C1}"/>
                </a:ext>
              </a:extLst>
            </p:cNvPr>
            <p:cNvSpPr txBox="1"/>
            <p:nvPr/>
          </p:nvSpPr>
          <p:spPr>
            <a:xfrm>
              <a:off x="2136882" y="3919910"/>
              <a:ext cx="63942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l"/>
              <a:r>
                <a:rPr kumimoji="1" lang="ja-JP" altLang="en-US" b="1" dirty="0">
                  <a:solidFill>
                    <a:srgbClr val="00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小貝川</a:t>
              </a:r>
              <a:endParaRPr kumimoji="1" lang="ja-JP" altLang="en-US" b="1" dirty="0">
                <a:solidFill>
                  <a:srgbClr val="0066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828B7108-A360-49E5-B134-87F51FBF5F85}"/>
                </a:ext>
              </a:extLst>
            </p:cNvPr>
            <p:cNvSpPr txBox="1"/>
            <p:nvPr/>
          </p:nvSpPr>
          <p:spPr>
            <a:xfrm>
              <a:off x="2379795" y="4752679"/>
              <a:ext cx="807692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つくば市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ED907D6-EAC3-46E5-BF53-05F334E10AFF}"/>
                </a:ext>
              </a:extLst>
            </p:cNvPr>
            <p:cNvSpPr txBox="1"/>
            <p:nvPr/>
          </p:nvSpPr>
          <p:spPr>
            <a:xfrm>
              <a:off x="2859150" y="4176269"/>
              <a:ext cx="47115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l"/>
              <a:r>
                <a:rPr kumimoji="1" lang="ja-JP" altLang="en-US" b="1" dirty="0">
                  <a:solidFill>
                    <a:srgbClr val="0066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桜川</a:t>
              </a: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95D54A1-E474-421C-A1AF-7D6D6A7EF9BB}"/>
                </a:ext>
              </a:extLst>
            </p:cNvPr>
            <p:cNvSpPr/>
            <p:nvPr/>
          </p:nvSpPr>
          <p:spPr>
            <a:xfrm>
              <a:off x="3021654" y="5930900"/>
              <a:ext cx="1108277" cy="569913"/>
            </a:xfrm>
            <a:custGeom>
              <a:avLst/>
              <a:gdLst>
                <a:gd name="connsiteX0" fmla="*/ 1045633 w 1045633"/>
                <a:gd name="connsiteY0" fmla="*/ 0 h 558800"/>
                <a:gd name="connsiteX1" fmla="*/ 880533 w 1045633"/>
                <a:gd name="connsiteY1" fmla="*/ 558800 h 558800"/>
                <a:gd name="connsiteX2" fmla="*/ 0 w 1045633"/>
                <a:gd name="connsiteY2" fmla="*/ 558800 h 558800"/>
                <a:gd name="connsiteX3" fmla="*/ 1045633 w 1045633"/>
                <a:gd name="connsiteY3" fmla="*/ 0 h 558800"/>
                <a:gd name="connsiteX0" fmla="*/ 1045633 w 1045633"/>
                <a:gd name="connsiteY0" fmla="*/ 0 h 568325"/>
                <a:gd name="connsiteX1" fmla="*/ 890058 w 1045633"/>
                <a:gd name="connsiteY1" fmla="*/ 568325 h 568325"/>
                <a:gd name="connsiteX2" fmla="*/ 0 w 1045633"/>
                <a:gd name="connsiteY2" fmla="*/ 558800 h 568325"/>
                <a:gd name="connsiteX3" fmla="*/ 1045633 w 1045633"/>
                <a:gd name="connsiteY3" fmla="*/ 0 h 568325"/>
                <a:gd name="connsiteX0" fmla="*/ 1040871 w 1040871"/>
                <a:gd name="connsiteY0" fmla="*/ 0 h 569913"/>
                <a:gd name="connsiteX1" fmla="*/ 885296 w 1040871"/>
                <a:gd name="connsiteY1" fmla="*/ 568325 h 569913"/>
                <a:gd name="connsiteX2" fmla="*/ 0 w 1040871"/>
                <a:gd name="connsiteY2" fmla="*/ 569913 h 569913"/>
                <a:gd name="connsiteX3" fmla="*/ 1040871 w 1040871"/>
                <a:gd name="connsiteY3" fmla="*/ 0 h 569913"/>
                <a:gd name="connsiteX0" fmla="*/ 1040871 w 1040871"/>
                <a:gd name="connsiteY0" fmla="*/ 0 h 569913"/>
                <a:gd name="connsiteX1" fmla="*/ 909151 w 1040871"/>
                <a:gd name="connsiteY1" fmla="*/ 560387 h 569913"/>
                <a:gd name="connsiteX2" fmla="*/ 0 w 1040871"/>
                <a:gd name="connsiteY2" fmla="*/ 569913 h 569913"/>
                <a:gd name="connsiteX3" fmla="*/ 1040871 w 1040871"/>
                <a:gd name="connsiteY3" fmla="*/ 0 h 5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1" h="569913">
                  <a:moveTo>
                    <a:pt x="1040871" y="0"/>
                  </a:moveTo>
                  <a:lnTo>
                    <a:pt x="909151" y="560387"/>
                  </a:lnTo>
                  <a:lnTo>
                    <a:pt x="0" y="569913"/>
                  </a:lnTo>
                  <a:lnTo>
                    <a:pt x="1040871" y="0"/>
                  </a:lnTo>
                  <a:close/>
                </a:path>
              </a:pathLst>
            </a:custGeom>
            <a:solidFill>
              <a:srgbClr val="65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平行四辺形 109">
              <a:extLst>
                <a:ext uri="{FF2B5EF4-FFF2-40B4-BE49-F238E27FC236}">
                  <a16:creationId xmlns:a16="http://schemas.microsoft.com/office/drawing/2014/main" id="{BB640C00-C246-403C-ABE0-BFABCE003B74}"/>
                </a:ext>
              </a:extLst>
            </p:cNvPr>
            <p:cNvSpPr/>
            <p:nvPr/>
          </p:nvSpPr>
          <p:spPr>
            <a:xfrm flipH="1">
              <a:off x="3047998" y="6489662"/>
              <a:ext cx="1243306" cy="84313"/>
            </a:xfrm>
            <a:prstGeom prst="parallelogram">
              <a:avLst>
                <a:gd name="adj" fmla="val 27022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涙形 12">
              <a:extLst>
                <a:ext uri="{FF2B5EF4-FFF2-40B4-BE49-F238E27FC236}">
                  <a16:creationId xmlns:a16="http://schemas.microsoft.com/office/drawing/2014/main" id="{1A465328-03E6-4B11-886E-50A69538858C}"/>
                </a:ext>
              </a:extLst>
            </p:cNvPr>
            <p:cNvSpPr/>
            <p:nvPr/>
          </p:nvSpPr>
          <p:spPr>
            <a:xfrm rot="10800000">
              <a:off x="268613" y="5935664"/>
              <a:ext cx="947947" cy="553616"/>
            </a:xfrm>
            <a:prstGeom prst="teardrop">
              <a:avLst/>
            </a:prstGeom>
            <a:solidFill>
              <a:srgbClr val="65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55728717-17C7-48D8-89A9-7FBAF5026075}"/>
                </a:ext>
              </a:extLst>
            </p:cNvPr>
            <p:cNvSpPr/>
            <p:nvPr/>
          </p:nvSpPr>
          <p:spPr>
            <a:xfrm flipH="1">
              <a:off x="193906" y="6186488"/>
              <a:ext cx="78549" cy="302792"/>
            </a:xfrm>
            <a:prstGeom prst="rtTriangle">
              <a:avLst/>
            </a:prstGeom>
            <a:solidFill>
              <a:srgbClr val="65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平行四辺形 110">
              <a:extLst>
                <a:ext uri="{FF2B5EF4-FFF2-40B4-BE49-F238E27FC236}">
                  <a16:creationId xmlns:a16="http://schemas.microsoft.com/office/drawing/2014/main" id="{F7AEECF4-23AD-4D00-9A90-12C5A1046B38}"/>
                </a:ext>
              </a:extLst>
            </p:cNvPr>
            <p:cNvSpPr/>
            <p:nvPr/>
          </p:nvSpPr>
          <p:spPr>
            <a:xfrm flipH="1">
              <a:off x="188642" y="6489280"/>
              <a:ext cx="821005" cy="84695"/>
            </a:xfrm>
            <a:prstGeom prst="parallelogram">
              <a:avLst>
                <a:gd name="adj" fmla="val 27022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2" name="平行四辺形 111">
              <a:extLst>
                <a:ext uri="{FF2B5EF4-FFF2-40B4-BE49-F238E27FC236}">
                  <a16:creationId xmlns:a16="http://schemas.microsoft.com/office/drawing/2014/main" id="{522CF4F9-2458-4F2A-BC56-E70FCA49825D}"/>
                </a:ext>
              </a:extLst>
            </p:cNvPr>
            <p:cNvSpPr/>
            <p:nvPr/>
          </p:nvSpPr>
          <p:spPr>
            <a:xfrm flipH="1">
              <a:off x="774711" y="6489662"/>
              <a:ext cx="2517363" cy="84313"/>
            </a:xfrm>
            <a:prstGeom prst="parallelogram">
              <a:avLst>
                <a:gd name="adj" fmla="val 270229"/>
              </a:avLst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82C3073-4D56-48DF-BAC7-C9F2E7770414}"/>
              </a:ext>
            </a:extLst>
          </p:cNvPr>
          <p:cNvGrpSpPr/>
          <p:nvPr/>
        </p:nvGrpSpPr>
        <p:grpSpPr>
          <a:xfrm>
            <a:off x="2427192" y="2845864"/>
            <a:ext cx="6103263" cy="3014741"/>
            <a:chOff x="2427192" y="2910324"/>
            <a:chExt cx="6103263" cy="3014741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816918F-88D0-4D66-9612-AD7DFCC6AAA4}"/>
                </a:ext>
              </a:extLst>
            </p:cNvPr>
            <p:cNvGrpSpPr/>
            <p:nvPr/>
          </p:nvGrpSpPr>
          <p:grpSpPr>
            <a:xfrm>
              <a:off x="5754403" y="2910324"/>
              <a:ext cx="2729327" cy="1781340"/>
              <a:chOff x="2917415" y="990600"/>
              <a:chExt cx="2729327" cy="178134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4" name="図 103" descr="屋外, 岩, 積み重ね, 木材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9F573F7-8DC8-4115-8520-DEE4758377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77" t="1078" r="6181"/>
              <a:stretch/>
            </p:blipFill>
            <p:spPr>
              <a:xfrm>
                <a:off x="2917415" y="990600"/>
                <a:ext cx="2729109" cy="17812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145D98B4-816E-4C58-82E2-E67007B90253}"/>
                  </a:ext>
                </a:extLst>
              </p:cNvPr>
              <p:cNvSpPr txBox="1"/>
              <p:nvPr/>
            </p:nvSpPr>
            <p:spPr>
              <a:xfrm>
                <a:off x="4098742" y="2573940"/>
                <a:ext cx="1548000" cy="19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none" bIns="0" rtlCol="0">
                <a:noAutofit/>
              </a:bodyPr>
              <a:lstStyle/>
              <a:p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引用：国土交通省砂防部</a:t>
                </a:r>
              </a:p>
            </p:txBody>
          </p:sp>
        </p:grp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F17A2BC-6769-4B78-A0A8-A7530681441D}"/>
                </a:ext>
              </a:extLst>
            </p:cNvPr>
            <p:cNvCxnSpPr>
              <a:cxnSpLocks/>
              <a:stCxn id="104" idx="1"/>
              <a:endCxn id="103" idx="3"/>
            </p:cNvCxnSpPr>
            <p:nvPr/>
          </p:nvCxnSpPr>
          <p:spPr>
            <a:xfrm flipH="1">
              <a:off x="2427192" y="3800933"/>
              <a:ext cx="3327211" cy="2124132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7335093-3503-4FDE-9A33-B2D0CFA716D6}"/>
                </a:ext>
              </a:extLst>
            </p:cNvPr>
            <p:cNvSpPr txBox="1"/>
            <p:nvPr/>
          </p:nvSpPr>
          <p:spPr>
            <a:xfrm>
              <a:off x="5720070" y="4708655"/>
              <a:ext cx="2810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2019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千葉市緑区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314336A-5700-4478-BD3D-3435E9AA176F}"/>
              </a:ext>
            </a:extLst>
          </p:cNvPr>
          <p:cNvGrpSpPr/>
          <p:nvPr/>
        </p:nvGrpSpPr>
        <p:grpSpPr>
          <a:xfrm>
            <a:off x="2941688" y="4223751"/>
            <a:ext cx="5551776" cy="2634249"/>
            <a:chOff x="2941688" y="4303872"/>
            <a:chExt cx="5551776" cy="2634249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10E888CF-D438-44C0-874D-CD785C449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4355" y="4751863"/>
              <a:ext cx="2729109" cy="180063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99AF5BE0-2CC4-4191-BB81-C40AB9DE81D0}"/>
                </a:ext>
              </a:extLst>
            </p:cNvPr>
            <p:cNvSpPr txBox="1"/>
            <p:nvPr/>
          </p:nvSpPr>
          <p:spPr>
            <a:xfrm>
              <a:off x="5683079" y="6568789"/>
              <a:ext cx="2424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2021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つくば市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B59341BA-5474-4964-97D1-AA5BC5BC17F6}"/>
                </a:ext>
              </a:extLst>
            </p:cNvPr>
            <p:cNvCxnSpPr>
              <a:cxnSpLocks/>
              <a:stCxn id="85" idx="1"/>
              <a:endCxn id="64" idx="6"/>
            </p:cNvCxnSpPr>
            <p:nvPr/>
          </p:nvCxnSpPr>
          <p:spPr>
            <a:xfrm flipH="1" flipV="1">
              <a:off x="2941688" y="4303872"/>
              <a:ext cx="2822667" cy="1348308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3792B5C-8508-45D7-93DA-3EC804EF0AF6}"/>
              </a:ext>
            </a:extLst>
          </p:cNvPr>
          <p:cNvGrpSpPr/>
          <p:nvPr/>
        </p:nvGrpSpPr>
        <p:grpSpPr>
          <a:xfrm>
            <a:off x="2136882" y="984001"/>
            <a:ext cx="6356583" cy="2672315"/>
            <a:chOff x="2136882" y="984001"/>
            <a:chExt cx="6356583" cy="2672315"/>
          </a:xfrm>
        </p:grpSpPr>
        <p:pic>
          <p:nvPicPr>
            <p:cNvPr id="86" name="図 85" descr="自然, 山, 丘, 岩 が含まれている画像&#10;&#10;自動的に生成された説明">
              <a:extLst>
                <a:ext uri="{FF2B5EF4-FFF2-40B4-BE49-F238E27FC236}">
                  <a16:creationId xmlns:a16="http://schemas.microsoft.com/office/drawing/2014/main" id="{AB76DE9F-38D1-4BFC-B362-26FDF6B9B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55" y="984001"/>
              <a:ext cx="2729110" cy="181940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649C3CB4-3F35-4D8C-BF6C-72253AA81CE0}"/>
                </a:ext>
              </a:extLst>
            </p:cNvPr>
            <p:cNvSpPr txBox="1"/>
            <p:nvPr/>
          </p:nvSpPr>
          <p:spPr>
            <a:xfrm>
              <a:off x="5692307" y="2797159"/>
              <a:ext cx="2193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2015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常総市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C5DD868E-BD57-4D73-A4C9-AD4CE7E26328}"/>
                </a:ext>
              </a:extLst>
            </p:cNvPr>
            <p:cNvCxnSpPr>
              <a:cxnSpLocks/>
              <a:stCxn id="86" idx="1"/>
              <a:endCxn id="108" idx="1"/>
            </p:cNvCxnSpPr>
            <p:nvPr/>
          </p:nvCxnSpPr>
          <p:spPr>
            <a:xfrm flipH="1">
              <a:off x="2136882" y="1893705"/>
              <a:ext cx="3627473" cy="1762611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3A71CBF-E769-4819-B23C-8F6D0199F2F0}"/>
              </a:ext>
            </a:extLst>
          </p:cNvPr>
          <p:cNvSpPr txBox="1"/>
          <p:nvPr/>
        </p:nvSpPr>
        <p:spPr>
          <a:xfrm>
            <a:off x="550265" y="6307856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場所によってちがったキケンがある！</a:t>
            </a:r>
          </a:p>
        </p:txBody>
      </p:sp>
    </p:spTree>
    <p:extLst>
      <p:ext uri="{BB962C8B-B14F-4D97-AF65-F5344CB8AC3E}">
        <p14:creationId xmlns:p14="http://schemas.microsoft.com/office/powerpoint/2010/main" val="41187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1" grpId="1" animBg="1"/>
      <p:bldP spid="72" grpId="0" animBg="1"/>
      <p:bldP spid="73" grpId="0" build="allAtOnce"/>
      <p:bldP spid="74" grpId="0" build="allAtOnce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2045910-5668-4F16-9CDE-873CDCBA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618E808-BC74-4801-911B-0BE145CC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大雨による災害（さいがい）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ABBE3766-73CD-4A53-973F-925BC3E6B8E5}"/>
              </a:ext>
            </a:extLst>
          </p:cNvPr>
          <p:cNvSpPr txBox="1">
            <a:spLocks/>
          </p:cNvSpPr>
          <p:nvPr/>
        </p:nvSpPr>
        <p:spPr>
          <a:xfrm>
            <a:off x="8751372" y="6632343"/>
            <a:ext cx="392628" cy="22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14D0F0-B589-42D4-87EA-CBDD5CE5294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143109-93DB-48A0-BBDB-FC3159ED096F}"/>
              </a:ext>
            </a:extLst>
          </p:cNvPr>
          <p:cNvSpPr/>
          <p:nvPr/>
        </p:nvSpPr>
        <p:spPr>
          <a:xfrm>
            <a:off x="292022" y="2820314"/>
            <a:ext cx="2530341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⑧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A0A0AC3-57C1-40DB-9D3B-D390C79728EB}"/>
              </a:ext>
            </a:extLst>
          </p:cNvPr>
          <p:cNvSpPr/>
          <p:nvPr/>
        </p:nvSpPr>
        <p:spPr>
          <a:xfrm>
            <a:off x="292022" y="914400"/>
            <a:ext cx="2530341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 　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CC66DC-8EF9-4034-91CF-720045B34C34}"/>
              </a:ext>
            </a:extLst>
          </p:cNvPr>
          <p:cNvSpPr/>
          <p:nvPr/>
        </p:nvSpPr>
        <p:spPr>
          <a:xfrm>
            <a:off x="292022" y="4717785"/>
            <a:ext cx="2530341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0F3A4FA-A5F6-4C2D-840A-6D8C178181CE}"/>
              </a:ext>
            </a:extLst>
          </p:cNvPr>
          <p:cNvSpPr/>
          <p:nvPr/>
        </p:nvSpPr>
        <p:spPr>
          <a:xfrm>
            <a:off x="1033644" y="2965249"/>
            <a:ext cx="1107997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しんすい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54E6611-B70C-4C59-BDBB-28F4A6721487}"/>
              </a:ext>
            </a:extLst>
          </p:cNvPr>
          <p:cNvSpPr/>
          <p:nvPr/>
        </p:nvSpPr>
        <p:spPr>
          <a:xfrm>
            <a:off x="918228" y="1050691"/>
            <a:ext cx="1338829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土しゃ災害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10E4E19-B00D-4A82-A0DB-B6FAD715BB95}"/>
              </a:ext>
            </a:extLst>
          </p:cNvPr>
          <p:cNvSpPr/>
          <p:nvPr/>
        </p:nvSpPr>
        <p:spPr>
          <a:xfrm>
            <a:off x="1033644" y="4860493"/>
            <a:ext cx="1107997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こうずい</a:t>
            </a:r>
          </a:p>
        </p:txBody>
      </p:sp>
      <p:pic>
        <p:nvPicPr>
          <p:cNvPr id="15" name="図 大雨" descr="水害.png">
            <a:extLst>
              <a:ext uri="{FF2B5EF4-FFF2-40B4-BE49-F238E27FC236}">
                <a16:creationId xmlns:a16="http://schemas.microsoft.com/office/drawing/2014/main" id="{C1542FDD-1EE2-4D90-877F-5F7669E38C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18" y="3380740"/>
            <a:ext cx="1187120" cy="11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土石流" descr="土砂災害.png">
            <a:extLst>
              <a:ext uri="{FF2B5EF4-FFF2-40B4-BE49-F238E27FC236}">
                <a16:creationId xmlns:a16="http://schemas.microsoft.com/office/drawing/2014/main" id="{9B56B086-5DA3-4408-BBE6-6A393F341E6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228" y="1478859"/>
            <a:ext cx="1190479" cy="119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3CE6E20-E675-43F9-B163-787866B52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18" y="5259456"/>
            <a:ext cx="1316764" cy="124634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5E4DFD7-F2F7-43C3-90F0-E3DBCA6AD99B}"/>
              </a:ext>
            </a:extLst>
          </p:cNvPr>
          <p:cNvSpPr/>
          <p:nvPr/>
        </p:nvSpPr>
        <p:spPr>
          <a:xfrm>
            <a:off x="2822363" y="2820314"/>
            <a:ext cx="2919215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A761E18-56F1-405F-8402-D5EACB8A1E18}"/>
              </a:ext>
            </a:extLst>
          </p:cNvPr>
          <p:cNvSpPr/>
          <p:nvPr/>
        </p:nvSpPr>
        <p:spPr>
          <a:xfrm>
            <a:off x="2822363" y="914400"/>
            <a:ext cx="2919215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9FD890-0516-4A56-8132-D083130A967B}"/>
              </a:ext>
            </a:extLst>
          </p:cNvPr>
          <p:cNvSpPr/>
          <p:nvPr/>
        </p:nvSpPr>
        <p:spPr>
          <a:xfrm>
            <a:off x="2822363" y="4717785"/>
            <a:ext cx="2919215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BBB14A6-5200-4619-A567-D16B358EF2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7415" y="2868656"/>
            <a:ext cx="2729109" cy="1800634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17F9A6A-A307-40F4-8C4A-C3104801D502}"/>
              </a:ext>
            </a:extLst>
          </p:cNvPr>
          <p:cNvSpPr/>
          <p:nvPr/>
        </p:nvSpPr>
        <p:spPr>
          <a:xfrm>
            <a:off x="5741578" y="2820314"/>
            <a:ext cx="3110400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低い場所では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水が地面にしみこみきらず、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低い場所が水に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つかる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はい水こうの水が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あふれる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59BC478-C7E9-42E8-96BA-DAEF1652BA23}"/>
              </a:ext>
            </a:extLst>
          </p:cNvPr>
          <p:cNvSpPr/>
          <p:nvPr/>
        </p:nvSpPr>
        <p:spPr>
          <a:xfrm>
            <a:off x="5741578" y="914400"/>
            <a:ext cx="3110400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山地や台地の（へり）では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地面に大量の水がしみこみ、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山のしゃ面やがけが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くずれる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394051B-105A-49B3-B663-0AFB93137F65}"/>
              </a:ext>
            </a:extLst>
          </p:cNvPr>
          <p:cNvSpPr/>
          <p:nvPr/>
        </p:nvSpPr>
        <p:spPr>
          <a:xfrm>
            <a:off x="5741578" y="4717785"/>
            <a:ext cx="3110400" cy="1914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川の近くでは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大量の水が川に流れこみ、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川の水が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あふれる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川岸が</a:t>
            </a:r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けずれる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pic>
        <p:nvPicPr>
          <p:cNvPr id="34" name="図 33" descr="自然, 山, 丘, 岩 が含まれている画像&#10;&#10;自動的に生成された説明">
            <a:extLst>
              <a:ext uri="{FF2B5EF4-FFF2-40B4-BE49-F238E27FC236}">
                <a16:creationId xmlns:a16="http://schemas.microsoft.com/office/drawing/2014/main" id="{5F95E868-BAF6-40E7-A1BC-824BFA4D90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15" y="4774570"/>
            <a:ext cx="2729110" cy="1819407"/>
          </a:xfrm>
          <a:prstGeom prst="rect">
            <a:avLst/>
          </a:prstGeom>
        </p:spPr>
      </p:pic>
      <p:pic>
        <p:nvPicPr>
          <p:cNvPr id="36" name="図 35" descr="屋外, 岩, 積み重ね, 木材 が含まれている画像&#10;&#10;自動的に生成された説明">
            <a:extLst>
              <a:ext uri="{FF2B5EF4-FFF2-40B4-BE49-F238E27FC236}">
                <a16:creationId xmlns:a16="http://schemas.microsoft.com/office/drawing/2014/main" id="{7912DDBE-3498-481A-91D5-24EEFB4F9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7" t="1078" r="6181"/>
          <a:stretch/>
        </p:blipFill>
        <p:spPr>
          <a:xfrm>
            <a:off x="2917415" y="990600"/>
            <a:ext cx="2729109" cy="1781218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CD14C5-FFA6-46A1-83C5-49A775E3344F}"/>
              </a:ext>
            </a:extLst>
          </p:cNvPr>
          <p:cNvSpPr txBox="1"/>
          <p:nvPr/>
        </p:nvSpPr>
        <p:spPr>
          <a:xfrm>
            <a:off x="4098742" y="2573940"/>
            <a:ext cx="159530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引用：国土交通省砂防部</a:t>
            </a:r>
          </a:p>
        </p:txBody>
      </p:sp>
    </p:spTree>
    <p:extLst>
      <p:ext uri="{BB962C8B-B14F-4D97-AF65-F5344CB8AC3E}">
        <p14:creationId xmlns:p14="http://schemas.microsoft.com/office/powerpoint/2010/main" val="4757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4">
            <a:extLst>
              <a:ext uri="{FF2B5EF4-FFF2-40B4-BE49-F238E27FC236}">
                <a16:creationId xmlns:a16="http://schemas.microsoft.com/office/drawing/2014/main" id="{2CD099EA-F2E8-44D5-927D-647F0725F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146023"/>
              </p:ext>
            </p:extLst>
          </p:nvPr>
        </p:nvGraphicFramePr>
        <p:xfrm>
          <a:off x="304801" y="1114548"/>
          <a:ext cx="8506690" cy="514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大雨による災害から命を守るために！</a:t>
            </a:r>
          </a:p>
        </p:txBody>
      </p:sp>
    </p:spTree>
    <p:extLst>
      <p:ext uri="{BB962C8B-B14F-4D97-AF65-F5344CB8AC3E}">
        <p14:creationId xmlns:p14="http://schemas.microsoft.com/office/powerpoint/2010/main" val="63644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2B193B9-EDB8-41E6-B7F8-CED1FD0B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209FCED5-4510-4AE3-A6D8-A5338882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" y="122238"/>
            <a:ext cx="7196138" cy="568325"/>
          </a:xfrm>
        </p:spPr>
        <p:txBody>
          <a:bodyPr/>
          <a:lstStyle/>
          <a:p>
            <a:r>
              <a:rPr kumimoji="1" lang="ja-JP" altLang="en-US" dirty="0"/>
              <a:t>大雨の時にキケンな場所を見つけよう</a:t>
            </a:r>
          </a:p>
        </p:txBody>
      </p:sp>
      <p:pic>
        <p:nvPicPr>
          <p:cNvPr id="7" name="オンライン メディア 6" title="YOU@RISKつくば市版【8/28イベント用】">
            <a:hlinkClick r:id="" action="ppaction://media"/>
            <a:extLst>
              <a:ext uri="{FF2B5EF4-FFF2-40B4-BE49-F238E27FC236}">
                <a16:creationId xmlns:a16="http://schemas.microsoft.com/office/drawing/2014/main" id="{EC813271-6505-4775-9332-4D54A45486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24260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B902A95-7519-4B48-86C7-E2A062BF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b="1" dirty="0"/>
              <a:t>YOU@RISK</a:t>
            </a:r>
            <a:r>
              <a:rPr lang="ja-JP" altLang="en-US" sz="2400" b="1" dirty="0"/>
              <a:t>の開き方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r>
              <a:rPr lang="en-US" altLang="ja-JP" sz="2400" dirty="0"/>
              <a:t>Web</a:t>
            </a:r>
            <a:r>
              <a:rPr lang="ja-JP" altLang="en-US" sz="2400" dirty="0"/>
              <a:t>ブラウザで以下のアドレスを入力する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２次元バーコードを読み取る</a:t>
            </a:r>
          </a:p>
          <a:p>
            <a:pPr>
              <a:lnSpc>
                <a:spcPct val="120000"/>
              </a:lnSpc>
            </a:pPr>
            <a:endParaRPr lang="ja-JP" altLang="en-US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38BCE6E-A429-49CE-9C5A-CE4B120D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YOU@RISK</a:t>
            </a:r>
            <a:r>
              <a:rPr lang="ja-JP" altLang="en-US" dirty="0"/>
              <a:t>を開く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68269A-1AF4-4977-A66C-C7AF71E311C8}"/>
              </a:ext>
            </a:extLst>
          </p:cNvPr>
          <p:cNvSpPr/>
          <p:nvPr/>
        </p:nvSpPr>
        <p:spPr>
          <a:xfrm>
            <a:off x="827300" y="2327020"/>
            <a:ext cx="7562426" cy="579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https://nied-weblabo.bosai.go.jp/yourisk-tsukuba/</a:t>
            </a:r>
            <a:endParaRPr kumimoji="1" lang="ja-JP" altLang="en-US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F1937F-A91D-413C-A2C0-06ED95DB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40" y="3330595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4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323CC5C-6692-437B-93EF-4306DA42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ja-JP" altLang="en-US" dirty="0"/>
              <a:t>「</a:t>
            </a:r>
            <a:r>
              <a:rPr lang="en-US" altLang="ja-JP" dirty="0"/>
              <a:t>YOU@RISK</a:t>
            </a:r>
            <a:r>
              <a:rPr lang="ja-JP" altLang="en-US" dirty="0"/>
              <a:t>」の操作画面が見えるように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以下の手順で画面共有をしてください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（１）「</a:t>
            </a:r>
            <a:r>
              <a:rPr lang="en-US" altLang="ja-JP" dirty="0"/>
              <a:t>YOU</a:t>
            </a:r>
            <a:r>
              <a:rPr lang="ja-JP" altLang="en-US" dirty="0"/>
              <a:t>＠</a:t>
            </a:r>
            <a:r>
              <a:rPr lang="en-US" altLang="ja-JP" dirty="0"/>
              <a:t>RISK </a:t>
            </a:r>
            <a:r>
              <a:rPr lang="ja-JP" altLang="en-US" dirty="0"/>
              <a:t>つくば市版」を開く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（２）「画面を共有」ボタンをクリック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（３）画面の一覧から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「</a:t>
            </a:r>
            <a:r>
              <a:rPr lang="en-US" altLang="ja-JP" dirty="0"/>
              <a:t>YOU@RISK </a:t>
            </a:r>
            <a:r>
              <a:rPr lang="ja-JP" altLang="en-US" dirty="0"/>
              <a:t>洪水 つくば市」をえらぶ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F14215-9563-46A2-BE5E-04D2CDA4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D0F0-B589-42D4-87EA-CBDD5CE5294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086E3AE-923F-4633-B434-E21A9A2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画面共有してください</a:t>
            </a:r>
          </a:p>
        </p:txBody>
      </p:sp>
      <p:pic>
        <p:nvPicPr>
          <p:cNvPr id="2050" name="Picture 2" descr="Zoom の使い方 | utelecon">
            <a:extLst>
              <a:ext uri="{FF2B5EF4-FFF2-40B4-BE49-F238E27FC236}">
                <a16:creationId xmlns:a16="http://schemas.microsoft.com/office/drawing/2014/main" id="{BDA35D55-D1D2-4BCB-8ECD-C9E35DB7F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4"/>
          <a:stretch/>
        </p:blipFill>
        <p:spPr bwMode="auto">
          <a:xfrm>
            <a:off x="2046737" y="4248633"/>
            <a:ext cx="208497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40742"/>
      </p:ext>
    </p:extLst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943</Words>
  <Application>Microsoft Office PowerPoint</Application>
  <PresentationFormat>画面に合わせる (4:3)</PresentationFormat>
  <Paragraphs>151</Paragraphs>
  <Slides>16</Slides>
  <Notes>13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メイリオ</vt:lpstr>
      <vt:lpstr>游ゴシック</vt:lpstr>
      <vt:lpstr>游ゴシック Light</vt:lpstr>
      <vt:lpstr>Arial</vt:lpstr>
      <vt:lpstr>Calibri</vt:lpstr>
      <vt:lpstr>1_デザインの設定</vt:lpstr>
      <vt:lpstr>デザインの設定</vt:lpstr>
      <vt:lpstr>2_ホワイト</vt:lpstr>
      <vt:lpstr>　　　　　　　　　　　　　　　　　　　　　ひ な ん 大雨時の安全な避難 について考えよう</vt:lpstr>
      <vt:lpstr>大雨による災害から命を守るために！</vt:lpstr>
      <vt:lpstr>ふった雨はどこへ行く？</vt:lpstr>
      <vt:lpstr>大雨がふるとどうなる？</vt:lpstr>
      <vt:lpstr>大雨による災害（さいがい）</vt:lpstr>
      <vt:lpstr>大雨による災害から命を守るために！</vt:lpstr>
      <vt:lpstr>大雨の時にキケンな場所を見つけよう</vt:lpstr>
      <vt:lpstr>YOU@RISKを開く</vt:lpstr>
      <vt:lpstr>画面共有してください</vt:lpstr>
      <vt:lpstr>発表のし方</vt:lpstr>
      <vt:lpstr>大雨の時にキケンな場所を見つけよう</vt:lpstr>
      <vt:lpstr>大雨による災害から命を守るために！</vt:lpstr>
      <vt:lpstr>大雨時の避難行動を考えよう</vt:lpstr>
      <vt:lpstr>発表のし方</vt:lpstr>
      <vt:lpstr>大雨時の避難行動を考えよう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2021-08-31T04:30:12Z</dcterms:created>
  <dcterms:modified xsi:type="dcterms:W3CDTF">2021-08-31T04:30:40Z</dcterms:modified>
</cp:coreProperties>
</file>