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9" r:id="rId1"/>
    <p:sldMasterId id="2147483673" r:id="rId2"/>
  </p:sldMasterIdLst>
  <p:notesMasterIdLst>
    <p:notesMasterId r:id="rId13"/>
  </p:notesMasterIdLst>
  <p:sldIdLst>
    <p:sldId id="280" r:id="rId3"/>
    <p:sldId id="281" r:id="rId4"/>
    <p:sldId id="265" r:id="rId5"/>
    <p:sldId id="270" r:id="rId6"/>
    <p:sldId id="263" r:id="rId7"/>
    <p:sldId id="274" r:id="rId8"/>
    <p:sldId id="275" r:id="rId9"/>
    <p:sldId id="276" r:id="rId10"/>
    <p:sldId id="277" r:id="rId11"/>
    <p:sldId id="278" r:id="rId1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72" autoAdjust="0"/>
    <p:restoredTop sz="96334" autoAdjust="0"/>
  </p:normalViewPr>
  <p:slideViewPr>
    <p:cSldViewPr snapToGrid="0">
      <p:cViewPr varScale="1">
        <p:scale>
          <a:sx n="127" d="100"/>
          <a:sy n="127" d="100"/>
        </p:scale>
        <p:origin x="1410"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8621" cy="494813"/>
          </a:xfrm>
          <a:prstGeom prst="rect">
            <a:avLst/>
          </a:prstGeom>
        </p:spPr>
        <p:txBody>
          <a:bodyPr vert="horz" lIns="90628" tIns="45315" rIns="90628" bIns="453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1"/>
            <a:ext cx="2918621" cy="494813"/>
          </a:xfrm>
          <a:prstGeom prst="rect">
            <a:avLst/>
          </a:prstGeom>
        </p:spPr>
        <p:txBody>
          <a:bodyPr vert="horz" lIns="90628" tIns="45315" rIns="90628" bIns="45315" rtlCol="0"/>
          <a:lstStyle>
            <a:lvl1pPr algn="r">
              <a:defRPr sz="1200"/>
            </a:lvl1pPr>
          </a:lstStyle>
          <a:p>
            <a:fld id="{9004F066-D925-4C76-98F2-0BA16129C5F2}" type="datetimeFigureOut">
              <a:rPr kumimoji="1" lang="ja-JP" altLang="en-US" smtClean="0"/>
              <a:t>2026/6/30</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28" tIns="45315" rIns="90628" bIns="45315" rtlCol="0" anchor="ctr"/>
          <a:lstStyle/>
          <a:p>
            <a:endParaRPr lang="ja-JP" altLang="en-US"/>
          </a:p>
        </p:txBody>
      </p:sp>
      <p:sp>
        <p:nvSpPr>
          <p:cNvPr id="5" name="ノート プレースホルダー 4"/>
          <p:cNvSpPr>
            <a:spLocks noGrp="1"/>
          </p:cNvSpPr>
          <p:nvPr>
            <p:ph type="body" sz="quarter" idx="3"/>
          </p:nvPr>
        </p:nvSpPr>
        <p:spPr>
          <a:xfrm>
            <a:off x="673892" y="4747997"/>
            <a:ext cx="5387982" cy="3884437"/>
          </a:xfrm>
          <a:prstGeom prst="rect">
            <a:avLst/>
          </a:prstGeom>
        </p:spPr>
        <p:txBody>
          <a:bodyPr vert="horz" lIns="90628" tIns="45315" rIns="90628" bIns="453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1"/>
            <a:ext cx="2918621" cy="494813"/>
          </a:xfrm>
          <a:prstGeom prst="rect">
            <a:avLst/>
          </a:prstGeom>
        </p:spPr>
        <p:txBody>
          <a:bodyPr vert="horz" lIns="90628" tIns="45315" rIns="90628" bIns="453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1"/>
            <a:ext cx="2918621" cy="494813"/>
          </a:xfrm>
          <a:prstGeom prst="rect">
            <a:avLst/>
          </a:prstGeom>
        </p:spPr>
        <p:txBody>
          <a:bodyPr vert="horz" lIns="90628" tIns="45315" rIns="90628" bIns="45315" rtlCol="0" anchor="b"/>
          <a:lstStyle>
            <a:lvl1pPr algn="r">
              <a:defRPr sz="1200"/>
            </a:lvl1pPr>
          </a:lstStyle>
          <a:p>
            <a:fld id="{FE7A2E29-C9FB-4CCF-8114-0A073BCB0FA7}" type="slidenum">
              <a:rPr kumimoji="1" lang="ja-JP" altLang="en-US" smtClean="0"/>
              <a:t>‹#›</a:t>
            </a:fld>
            <a:endParaRPr kumimoji="1" lang="ja-JP" altLang="en-US"/>
          </a:p>
        </p:txBody>
      </p:sp>
    </p:spTree>
    <p:extLst>
      <p:ext uri="{BB962C8B-B14F-4D97-AF65-F5344CB8AC3E}">
        <p14:creationId xmlns:p14="http://schemas.microsoft.com/office/powerpoint/2010/main" val="17003207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2" name="日付プレースホルダー 1">
            <a:extLst>
              <a:ext uri="{FF2B5EF4-FFF2-40B4-BE49-F238E27FC236}">
                <a16:creationId xmlns:a16="http://schemas.microsoft.com/office/drawing/2014/main" id="{E9F53165-1ACA-498C-825A-26EE47EF218E}"/>
              </a:ext>
            </a:extLst>
          </p:cNvPr>
          <p:cNvSpPr>
            <a:spLocks noGrp="1"/>
          </p:cNvSpPr>
          <p:nvPr>
            <p:ph type="dt" sz="half" idx="10"/>
          </p:nvPr>
        </p:nvSpPr>
        <p:spPr/>
        <p:txBody>
          <a:bodyPr/>
          <a:lstStyle/>
          <a:p>
            <a:endParaRPr kumimoji="1" lang="ja-JP" altLang="en-US"/>
          </a:p>
        </p:txBody>
      </p:sp>
      <p:sp>
        <p:nvSpPr>
          <p:cNvPr id="7" name="フッター プレースホルダー 6">
            <a:extLst>
              <a:ext uri="{FF2B5EF4-FFF2-40B4-BE49-F238E27FC236}">
                <a16:creationId xmlns:a16="http://schemas.microsoft.com/office/drawing/2014/main" id="{43843BED-EBE1-47B3-98D3-D5CF6CDADF04}"/>
              </a:ext>
            </a:extLst>
          </p:cNvPr>
          <p:cNvSpPr>
            <a:spLocks noGrp="1"/>
          </p:cNvSpPr>
          <p:nvPr>
            <p:ph type="ftr" sz="quarter" idx="11"/>
          </p:nvPr>
        </p:nvSpPr>
        <p:spPr/>
        <p:txBody>
          <a:bodyPr/>
          <a:lstStyle/>
          <a:p>
            <a:endParaRPr kumimoji="1" lang="ja-JP" altLang="en-US"/>
          </a:p>
        </p:txBody>
      </p:sp>
      <p:sp>
        <p:nvSpPr>
          <p:cNvPr id="8" name="スライド番号プレースホルダー 7">
            <a:extLst>
              <a:ext uri="{FF2B5EF4-FFF2-40B4-BE49-F238E27FC236}">
                <a16:creationId xmlns:a16="http://schemas.microsoft.com/office/drawing/2014/main" id="{52911B3D-202F-449E-A9B4-775015E5EB0B}"/>
              </a:ext>
            </a:extLst>
          </p:cNvPr>
          <p:cNvSpPr>
            <a:spLocks noGrp="1"/>
          </p:cNvSpPr>
          <p:nvPr>
            <p:ph type="sldNum" sz="quarter" idx="12"/>
          </p:nvPr>
        </p:nvSpPr>
        <p:spPr/>
        <p:txBody>
          <a:bodyPr/>
          <a:lstStyle/>
          <a:p>
            <a:fld id="{77EAE004-891F-41E2-B59A-9A1422C51DB1}" type="slidenum">
              <a:rPr kumimoji="1" lang="ja-JP" altLang="en-US" smtClean="0"/>
              <a:t>‹#›</a:t>
            </a:fld>
            <a:endParaRPr kumimoji="1" lang="ja-JP" altLang="en-US"/>
          </a:p>
        </p:txBody>
      </p:sp>
    </p:spTree>
    <p:extLst>
      <p:ext uri="{BB962C8B-B14F-4D97-AF65-F5344CB8AC3E}">
        <p14:creationId xmlns:p14="http://schemas.microsoft.com/office/powerpoint/2010/main" val="111073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A343C1-A61B-4A6C-8992-502CD103530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7E2E76-17E5-4E8A-9551-5B2FCDA7F746}"/>
              </a:ext>
            </a:extLst>
          </p:cNvPr>
          <p:cNvSpPr>
            <a:spLocks noGrp="1"/>
          </p:cNvSpPr>
          <p:nvPr>
            <p:ph idx="1"/>
          </p:nvPr>
        </p:nvSpPr>
        <p:spPr>
          <a:xfrm>
            <a:off x="628650" y="1825625"/>
            <a:ext cx="78867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2E7AE7-C4E5-41B3-9E4C-682E6E14B1BE}"/>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5" name="フッター プレースホルダー 4">
            <a:extLst>
              <a:ext uri="{FF2B5EF4-FFF2-40B4-BE49-F238E27FC236}">
                <a16:creationId xmlns:a16="http://schemas.microsoft.com/office/drawing/2014/main" id="{AECBC2CA-82E7-4F18-9080-5160903F5ACA}"/>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227946-DF28-45E3-841B-198C8043C661}"/>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254091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6F8684-3D9F-4661-B454-AEE32385D170}"/>
              </a:ext>
            </a:extLst>
          </p:cNvPr>
          <p:cNvSpPr>
            <a:spLocks noGrp="1"/>
          </p:cNvSpPr>
          <p:nvPr>
            <p:ph type="title"/>
          </p:nvPr>
        </p:nvSpPr>
        <p:spPr>
          <a:xfrm>
            <a:off x="623888" y="1709738"/>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857F22D-306A-4BB2-9A76-9A56A154CAC9}"/>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F99BEE1-A1EF-4F6A-9961-D51448293D8A}"/>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5" name="フッター プレースホルダー 4">
            <a:extLst>
              <a:ext uri="{FF2B5EF4-FFF2-40B4-BE49-F238E27FC236}">
                <a16:creationId xmlns:a16="http://schemas.microsoft.com/office/drawing/2014/main" id="{FA3FD36B-C531-4A32-9F6A-323A9773A7ED}"/>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297599-7FC4-49E7-8A2A-571DF2FA8B80}"/>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139595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300E4E-C5F2-4B88-966F-9D6F803D5A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57E67D9-3B30-4548-B3DA-71BE8CC0EFE9}"/>
              </a:ext>
            </a:extLst>
          </p:cNvPr>
          <p:cNvSpPr>
            <a:spLocks noGrp="1"/>
          </p:cNvSpPr>
          <p:nvPr>
            <p:ph sz="half" idx="1"/>
          </p:nvPr>
        </p:nvSpPr>
        <p:spPr>
          <a:xfrm>
            <a:off x="628650" y="1825625"/>
            <a:ext cx="386715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8ED9BE4-7A82-4CBE-B865-C9E526B112CF}"/>
              </a:ext>
            </a:extLst>
          </p:cNvPr>
          <p:cNvSpPr>
            <a:spLocks noGrp="1"/>
          </p:cNvSpPr>
          <p:nvPr>
            <p:ph sz="half" idx="2"/>
          </p:nvPr>
        </p:nvSpPr>
        <p:spPr>
          <a:xfrm>
            <a:off x="4648200" y="1825625"/>
            <a:ext cx="386715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7A7A2E4-114D-49CC-BB66-C6E202D0564F}"/>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6" name="フッター プレースホルダー 5">
            <a:extLst>
              <a:ext uri="{FF2B5EF4-FFF2-40B4-BE49-F238E27FC236}">
                <a16:creationId xmlns:a16="http://schemas.microsoft.com/office/drawing/2014/main" id="{B2435EAC-A0B0-4E99-8E6F-E056D7DD3AE7}"/>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37D424-B79C-43D4-B631-3B23CE3F5ADC}"/>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651310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279088-84F5-42CD-A126-C041D55E48F3}"/>
              </a:ext>
            </a:extLst>
          </p:cNvPr>
          <p:cNvSpPr>
            <a:spLocks noGrp="1"/>
          </p:cNvSpPr>
          <p:nvPr>
            <p:ph type="title"/>
          </p:nvPr>
        </p:nvSpPr>
        <p:spPr>
          <a:xfrm>
            <a:off x="630238" y="365125"/>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EC4E0D5-BD8A-468B-AD90-34A5E03C151B}"/>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5088411-E97F-4E9E-8659-329D36D1BA2B}"/>
              </a:ext>
            </a:extLst>
          </p:cNvPr>
          <p:cNvSpPr>
            <a:spLocks noGrp="1"/>
          </p:cNvSpPr>
          <p:nvPr>
            <p:ph sz="half" idx="2"/>
          </p:nvPr>
        </p:nvSpPr>
        <p:spPr>
          <a:xfrm>
            <a:off x="630238" y="2505075"/>
            <a:ext cx="386873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A7EC408-4D75-4F9B-A0ED-D0D08714620A}"/>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242E10C-04D1-4017-9F7C-CCB1CD560D02}"/>
              </a:ext>
            </a:extLst>
          </p:cNvPr>
          <p:cNvSpPr>
            <a:spLocks noGrp="1"/>
          </p:cNvSpPr>
          <p:nvPr>
            <p:ph sz="quarter" idx="4"/>
          </p:nvPr>
        </p:nvSpPr>
        <p:spPr>
          <a:xfrm>
            <a:off x="4629150" y="2505075"/>
            <a:ext cx="38877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CDA9E55-D9CA-4DBE-BB44-26EC95EF292C}"/>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8" name="フッター プレースホルダー 7">
            <a:extLst>
              <a:ext uri="{FF2B5EF4-FFF2-40B4-BE49-F238E27FC236}">
                <a16:creationId xmlns:a16="http://schemas.microsoft.com/office/drawing/2014/main" id="{4D0855E9-EB1B-4648-8D24-0F62F3592FCF}"/>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DF8F93E-BC9E-4EF9-8608-3F1249FEBA0B}"/>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3533212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354D81-8E31-4A35-AFD2-6DF77A113E3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EE39897-448C-47DB-85B4-F584192EB5DF}"/>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4" name="フッター プレースホルダー 3">
            <a:extLst>
              <a:ext uri="{FF2B5EF4-FFF2-40B4-BE49-F238E27FC236}">
                <a16:creationId xmlns:a16="http://schemas.microsoft.com/office/drawing/2014/main" id="{9B3C9525-9521-4BDA-A0BC-87E04FBC91DE}"/>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3876D7C-EC49-4367-99EC-BA044FF135B5}"/>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4195158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C2C73EB-F950-450F-8C23-A899B527FFEB}"/>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3" name="フッター プレースホルダー 2">
            <a:extLst>
              <a:ext uri="{FF2B5EF4-FFF2-40B4-BE49-F238E27FC236}">
                <a16:creationId xmlns:a16="http://schemas.microsoft.com/office/drawing/2014/main" id="{9ADCCF57-6DF5-4D86-B38B-5D5E8C938304}"/>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23563DE-CEC7-4290-B059-B2E946BA2B80}"/>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1166630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F51197-DBF4-44D4-9869-95EA5F9B60FD}"/>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75CF89D-5D14-4F8B-8FB5-46A047B14BEB}"/>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4CE61A4-9424-4D6E-BA2E-9F6AE77FD3DF}"/>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C8A0B02-48B3-4668-9BB3-65F3D04EB418}"/>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6" name="フッター プレースホルダー 5">
            <a:extLst>
              <a:ext uri="{FF2B5EF4-FFF2-40B4-BE49-F238E27FC236}">
                <a16:creationId xmlns:a16="http://schemas.microsoft.com/office/drawing/2014/main" id="{19423928-3FC2-4825-AF75-4AB0E8D19B56}"/>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E37B406-FC35-41D1-9CDB-D05ADF273F33}"/>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3886132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7A6B1-B016-4A9C-B46C-B0AD9F450D8A}"/>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6CFBD55-F708-4F7D-AF37-1DBD5FAB5479}"/>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245D6D5-7599-4387-8707-EC1F600D9AD5}"/>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73A91CA-DF60-40E6-B16B-0B1FB26DED18}"/>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6" name="フッター プレースホルダー 5">
            <a:extLst>
              <a:ext uri="{FF2B5EF4-FFF2-40B4-BE49-F238E27FC236}">
                <a16:creationId xmlns:a16="http://schemas.microsoft.com/office/drawing/2014/main" id="{C29EAD84-1328-449F-8E5B-33E944D85D23}"/>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6013AC3-31C8-4506-AB98-2440B520F813}"/>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14138922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B11F5-C01A-4049-AEA7-C5FB13D24A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1727655-8CE8-4DB6-AE61-7B6E1D58EDFF}"/>
              </a:ext>
            </a:extLst>
          </p:cNvPr>
          <p:cNvSpPr>
            <a:spLocks noGrp="1"/>
          </p:cNvSpPr>
          <p:nvPr>
            <p:ph type="body" orient="vert" idx="1"/>
          </p:nvPr>
        </p:nvSpPr>
        <p:spPr>
          <a:xfrm>
            <a:off x="628650" y="1825625"/>
            <a:ext cx="7886700" cy="43513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E4990C-A32D-46A9-B202-37EBB174CF00}"/>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5" name="フッター プレースホルダー 4">
            <a:extLst>
              <a:ext uri="{FF2B5EF4-FFF2-40B4-BE49-F238E27FC236}">
                <a16:creationId xmlns:a16="http://schemas.microsoft.com/office/drawing/2014/main" id="{96743185-E26F-42DB-952D-3DFC77D70BB9}"/>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1DB0D0-2C5B-4D58-A161-133844E38FCD}"/>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42162991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9839D30-6C15-4CE1-9916-6FD5C48DEA3B}"/>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5DF3D0C-B8A4-4876-B943-37FF9BA064C6}"/>
              </a:ext>
            </a:extLst>
          </p:cNvPr>
          <p:cNvSpPr>
            <a:spLocks noGrp="1"/>
          </p:cNvSpPr>
          <p:nvPr>
            <p:ph type="body" orient="vert" idx="1"/>
          </p:nvPr>
        </p:nvSpPr>
        <p:spPr>
          <a:xfrm>
            <a:off x="628650" y="365125"/>
            <a:ext cx="5762625"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F958A0-C905-4B16-AF64-1A22D8CF1D8D}"/>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5" name="フッター プレースホルダー 4">
            <a:extLst>
              <a:ext uri="{FF2B5EF4-FFF2-40B4-BE49-F238E27FC236}">
                <a16:creationId xmlns:a16="http://schemas.microsoft.com/office/drawing/2014/main" id="{11DDA492-FD8D-4136-85A6-CA3119783457}"/>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68A2C9-3862-41B1-9020-2CC669684FB9}"/>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246965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0496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7536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17" name="日付プレースホルダー 16">
            <a:extLst>
              <a:ext uri="{FF2B5EF4-FFF2-40B4-BE49-F238E27FC236}">
                <a16:creationId xmlns:a16="http://schemas.microsoft.com/office/drawing/2014/main" id="{A30C5AEE-1783-429F-A449-C5A14AF22395}"/>
              </a:ext>
            </a:extLst>
          </p:cNvPr>
          <p:cNvSpPr>
            <a:spLocks noGrp="1"/>
          </p:cNvSpPr>
          <p:nvPr>
            <p:ph type="dt" sz="half" idx="10"/>
          </p:nvPr>
        </p:nvSpPr>
        <p:spPr/>
        <p:txBody>
          <a:bodyPr/>
          <a:lstStyle/>
          <a:p>
            <a:endParaRPr kumimoji="1" lang="ja-JP" altLang="en-US"/>
          </a:p>
        </p:txBody>
      </p:sp>
      <p:sp>
        <p:nvSpPr>
          <p:cNvPr id="18" name="フッター プレースホルダー 17">
            <a:extLst>
              <a:ext uri="{FF2B5EF4-FFF2-40B4-BE49-F238E27FC236}">
                <a16:creationId xmlns:a16="http://schemas.microsoft.com/office/drawing/2014/main" id="{99126B7A-A31A-4A9C-8F22-19FF8D2AEF22}"/>
              </a:ext>
            </a:extLst>
          </p:cNvPr>
          <p:cNvSpPr>
            <a:spLocks noGrp="1"/>
          </p:cNvSpPr>
          <p:nvPr>
            <p:ph type="ftr" sz="quarter" idx="11"/>
          </p:nvPr>
        </p:nvSpPr>
        <p:spPr/>
        <p:txBody>
          <a:bodyPr/>
          <a:lstStyle/>
          <a:p>
            <a:endParaRPr kumimoji="1" lang="ja-JP" altLang="en-US"/>
          </a:p>
        </p:txBody>
      </p:sp>
      <p:sp>
        <p:nvSpPr>
          <p:cNvPr id="19" name="スライド番号プレースホルダー 18">
            <a:extLst>
              <a:ext uri="{FF2B5EF4-FFF2-40B4-BE49-F238E27FC236}">
                <a16:creationId xmlns:a16="http://schemas.microsoft.com/office/drawing/2014/main" id="{47743087-4344-4E46-9C0D-2E3C3C99352D}"/>
              </a:ext>
            </a:extLst>
          </p:cNvPr>
          <p:cNvSpPr>
            <a:spLocks noGrp="1"/>
          </p:cNvSpPr>
          <p:nvPr>
            <p:ph type="sldNum" sz="quarter" idx="12"/>
          </p:nvPr>
        </p:nvSpPr>
        <p:spPr/>
        <p:txBody>
          <a:bodyPr/>
          <a:lstStyle/>
          <a:p>
            <a:fld id="{77EAE004-891F-41E2-B59A-9A1422C51DB1}" type="slidenum">
              <a:rPr kumimoji="1" lang="ja-JP" altLang="en-US" smtClean="0"/>
              <a:t>‹#›</a:t>
            </a:fld>
            <a:endParaRPr kumimoji="1" lang="ja-JP" altLang="en-US"/>
          </a:p>
        </p:txBody>
      </p:sp>
    </p:spTree>
    <p:extLst>
      <p:ext uri="{BB962C8B-B14F-4D97-AF65-F5344CB8AC3E}">
        <p14:creationId xmlns:p14="http://schemas.microsoft.com/office/powerpoint/2010/main" val="4009300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-2-</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364716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-3-</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399822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-4-</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856112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-5-</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24464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-6-</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3291458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038FCE-D873-4300-9D12-550FD160C27B}"/>
              </a:ext>
            </a:extLst>
          </p:cNvPr>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6277EA3-492B-41B8-89FB-68AD8CB1854B}"/>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74B09D7-38C4-4068-9F98-6248FF38F12D}"/>
              </a:ext>
            </a:extLst>
          </p:cNvPr>
          <p:cNvSpPr>
            <a:spLocks noGrp="1"/>
          </p:cNvSpPr>
          <p:nvPr>
            <p:ph type="dt" sz="half" idx="10"/>
          </p:nvPr>
        </p:nvSpPr>
        <p:spPr>
          <a:xfrm>
            <a:off x="628650" y="6356350"/>
            <a:ext cx="2057400" cy="365125"/>
          </a:xfrm>
          <a:prstGeom prst="rect">
            <a:avLst/>
          </a:prstGeom>
        </p:spPr>
        <p:txBody>
          <a:bodyPr/>
          <a:lstStyle/>
          <a:p>
            <a:fld id="{5006A3F1-4F11-40A6-90CA-BED368DB539F}" type="datetimeFigureOut">
              <a:rPr kumimoji="1" lang="ja-JP" altLang="en-US" smtClean="0"/>
              <a:t>2026/6/30</a:t>
            </a:fld>
            <a:endParaRPr kumimoji="1" lang="ja-JP" altLang="en-US"/>
          </a:p>
        </p:txBody>
      </p:sp>
      <p:sp>
        <p:nvSpPr>
          <p:cNvPr id="5" name="フッター プレースホルダー 4">
            <a:extLst>
              <a:ext uri="{FF2B5EF4-FFF2-40B4-BE49-F238E27FC236}">
                <a16:creationId xmlns:a16="http://schemas.microsoft.com/office/drawing/2014/main" id="{30920190-2D88-43B4-9749-10F7F75643DD}"/>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22E62E-FD0D-47E3-9391-E427EBDE8A09}"/>
              </a:ext>
            </a:extLst>
          </p:cNvPr>
          <p:cNvSpPr>
            <a:spLocks noGrp="1"/>
          </p:cNvSpPr>
          <p:nvPr>
            <p:ph type="sldNum" sz="quarter" idx="12"/>
          </p:nvPr>
        </p:nvSpPr>
        <p:spPr>
          <a:xfrm>
            <a:off x="6457950" y="6356350"/>
            <a:ext cx="2057400" cy="365125"/>
          </a:xfrm>
          <a:prstGeom prst="rect">
            <a:avLst/>
          </a:prstGeom>
        </p:spPr>
        <p:txBody>
          <a:bodyPr/>
          <a:lstStyle/>
          <a:p>
            <a:fld id="{FFC8CCDB-F48E-4063-9813-A1133323DE48}" type="slidenum">
              <a:rPr kumimoji="1" lang="ja-JP" altLang="en-US" smtClean="0"/>
              <a:t>‹#›</a:t>
            </a:fld>
            <a:endParaRPr kumimoji="1" lang="ja-JP" altLang="en-US"/>
          </a:p>
        </p:txBody>
      </p:sp>
    </p:spTree>
    <p:extLst>
      <p:ext uri="{BB962C8B-B14F-4D97-AF65-F5344CB8AC3E}">
        <p14:creationId xmlns:p14="http://schemas.microsoft.com/office/powerpoint/2010/main" val="1790665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AE004-891F-41E2-B59A-9A1422C51DB1}" type="slidenum">
              <a:rPr kumimoji="1" lang="ja-JP" altLang="en-US" smtClean="0"/>
              <a:t>‹#›</a:t>
            </a:fld>
            <a:endParaRPr kumimoji="1" lang="ja-JP" altLang="en-US"/>
          </a:p>
        </p:txBody>
      </p:sp>
      <p:sp>
        <p:nvSpPr>
          <p:cNvPr id="12" name="テキスト ボックス 11">
            <a:extLst>
              <a:ext uri="{FF2B5EF4-FFF2-40B4-BE49-F238E27FC236}">
                <a16:creationId xmlns:a16="http://schemas.microsoft.com/office/drawing/2014/main" id="{3D61895A-D989-C15B-A196-5CC85A20DC90}"/>
              </a:ext>
            </a:extLst>
          </p:cNvPr>
          <p:cNvSpPr txBox="1"/>
          <p:nvPr userDrawn="1"/>
        </p:nvSpPr>
        <p:spPr>
          <a:xfrm>
            <a:off x="3061371" y="27519"/>
            <a:ext cx="2903220" cy="276999"/>
          </a:xfrm>
          <a:prstGeom prst="rect">
            <a:avLst/>
          </a:prstGeom>
          <a:noFill/>
        </p:spPr>
        <p:txBody>
          <a:bodyPr wrap="square" rtlCol="0">
            <a:spAutoFit/>
          </a:bodyPr>
          <a:lstStyle/>
          <a:p>
            <a:r>
              <a:rPr kumimoji="1" lang="en-US" altLang="ja-JP" sz="1200" b="1" dirty="0">
                <a:solidFill>
                  <a:schemeClr val="bg1">
                    <a:lumMod val="50000"/>
                  </a:schemeClr>
                </a:solidFill>
                <a:latin typeface="+mn-ea"/>
                <a:ea typeface="+mn-ea"/>
              </a:rPr>
              <a:t>2026</a:t>
            </a:r>
            <a:r>
              <a:rPr kumimoji="1" lang="ja-JP" altLang="en-US" sz="1200" b="1" dirty="0">
                <a:solidFill>
                  <a:schemeClr val="bg1">
                    <a:lumMod val="50000"/>
                  </a:schemeClr>
                </a:solidFill>
                <a:latin typeface="+mn-ea"/>
                <a:ea typeface="+mn-ea"/>
              </a:rPr>
              <a:t>　第５回高専防災減災コンテスト</a:t>
            </a:r>
          </a:p>
        </p:txBody>
      </p:sp>
    </p:spTree>
    <p:extLst>
      <p:ext uri="{BB962C8B-B14F-4D97-AF65-F5344CB8AC3E}">
        <p14:creationId xmlns:p14="http://schemas.microsoft.com/office/powerpoint/2010/main" val="2626913304"/>
      </p:ext>
    </p:extLst>
  </p:cSld>
  <p:clrMap bg1="lt1" tx1="dk1" bg2="lt2" tx2="dk2" accent1="accent1" accent2="accent2" accent3="accent3" accent4="accent4" accent5="accent5" accent6="accent6" hlink="hlink" folHlink="folHlink"/>
  <p:sldLayoutIdLst>
    <p:sldLayoutId id="2147483660" r:id="rId1"/>
    <p:sldLayoutId id="2147483666" r:id="rId2"/>
    <p:sldLayoutId id="2147483667" r:id="rId3"/>
    <p:sldLayoutId id="2147483668" r:id="rId4"/>
    <p:sldLayoutId id="2147483669" r:id="rId5"/>
    <p:sldLayoutId id="2147483670" r:id="rId6"/>
    <p:sldLayoutId id="2147483671" r:id="rId7"/>
    <p:sldLayoutId id="2147483672" r:id="rId8"/>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2090976-A49F-4271-A9C3-F1E2C522E8EE}"/>
              </a:ext>
            </a:extLst>
          </p:cNvPr>
          <p:cNvSpPr>
            <a:spLocks noGrp="1"/>
          </p:cNvSpPr>
          <p:nvPr>
            <p:ph type="title"/>
          </p:nvPr>
        </p:nvSpPr>
        <p:spPr>
          <a:xfrm>
            <a:off x="628650" y="74178"/>
            <a:ext cx="7886700" cy="333144"/>
          </a:xfrm>
          <a:prstGeom prst="rect">
            <a:avLst/>
          </a:prstGeom>
          <a:ln>
            <a:noFill/>
          </a:ln>
        </p:spPr>
        <p:txBody>
          <a:bodyPr vert="horz" lIns="91440" tIns="45720" rIns="91440" bIns="45720" rtlCol="0" anchor="ctr">
            <a:normAutofit/>
          </a:bodyPr>
          <a:lstStyle/>
          <a:p>
            <a:r>
              <a:rPr kumimoji="1" lang="en-US" altLang="ja-JP" dirty="0"/>
              <a:t>2025</a:t>
            </a:r>
            <a:r>
              <a:rPr kumimoji="1" lang="ja-JP" altLang="en-US" dirty="0"/>
              <a:t>年　第５回高専防災減災コンテスト</a:t>
            </a:r>
          </a:p>
        </p:txBody>
      </p:sp>
    </p:spTree>
    <p:extLst>
      <p:ext uri="{BB962C8B-B14F-4D97-AF65-F5344CB8AC3E}">
        <p14:creationId xmlns:p14="http://schemas.microsoft.com/office/powerpoint/2010/main" val="404702412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lnSpc>
          <a:spcPct val="90000"/>
        </a:lnSpc>
        <a:spcBef>
          <a:spcPct val="0"/>
        </a:spcBef>
        <a:buNone/>
        <a:defRPr kumimoji="1" sz="1200" b="1" kern="1200">
          <a:solidFill>
            <a:schemeClr val="bg1">
              <a:lumMod val="50000"/>
            </a:schemeClr>
          </a:solidFill>
          <a:latin typeface="+mn-ea"/>
          <a:ea typeface="+mn-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info-kosencon@bosai.go.j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54E284E-4DC6-497C-A310-97338F1311CC}"/>
              </a:ext>
            </a:extLst>
          </p:cNvPr>
          <p:cNvSpPr txBox="1"/>
          <p:nvPr/>
        </p:nvSpPr>
        <p:spPr>
          <a:xfrm>
            <a:off x="0" y="2525781"/>
            <a:ext cx="9144000" cy="1541576"/>
          </a:xfrm>
          <a:prstGeom prst="rect">
            <a:avLst/>
          </a:prstGeom>
          <a:noFill/>
        </p:spPr>
        <p:txBody>
          <a:bodyPr wrap="square" rtlCol="0">
            <a:spAutoFit/>
          </a:bodyPr>
          <a:lstStyle/>
          <a:p>
            <a:pPr algn="ctr"/>
            <a:r>
              <a:rPr lang="ja-JP" altLang="en-US" sz="4000" b="1" dirty="0">
                <a:latin typeface="+mj-lt"/>
              </a:rPr>
              <a:t>第５回高専防災減災コンテスト</a:t>
            </a:r>
            <a:endParaRPr lang="en-US" altLang="ja-JP" sz="4000" b="1" dirty="0">
              <a:latin typeface="+mj-lt"/>
            </a:endParaRPr>
          </a:p>
          <a:p>
            <a:pPr algn="ctr">
              <a:lnSpc>
                <a:spcPct val="150000"/>
              </a:lnSpc>
            </a:pPr>
            <a:r>
              <a:rPr lang="ja-JP" altLang="en-US" sz="4000" b="1" dirty="0">
                <a:latin typeface="+mj-lt"/>
              </a:rPr>
              <a:t>企画提案書</a:t>
            </a:r>
          </a:p>
        </p:txBody>
      </p:sp>
    </p:spTree>
    <p:extLst>
      <p:ext uri="{BB962C8B-B14F-4D97-AF65-F5344CB8AC3E}">
        <p14:creationId xmlns:p14="http://schemas.microsoft.com/office/powerpoint/2010/main" val="4255431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4294967295"/>
          </p:nvPr>
        </p:nvSpPr>
        <p:spPr>
          <a:xfrm>
            <a:off x="8736676" y="6492875"/>
            <a:ext cx="407324" cy="365125"/>
          </a:xfrm>
        </p:spPr>
        <p:txBody>
          <a:bodyPr/>
          <a:lstStyle/>
          <a:p>
            <a:pPr algn="r"/>
            <a:r>
              <a:rPr kumimoji="1" lang="en-US" altLang="ja-JP" b="1" dirty="0">
                <a:latin typeface="+mn-ea"/>
              </a:rPr>
              <a:t>-5-</a:t>
            </a:r>
            <a:endParaRPr kumimoji="1" lang="ja-JP" altLang="en-US" b="1" dirty="0">
              <a:latin typeface="+mn-ea"/>
            </a:endParaRPr>
          </a:p>
        </p:txBody>
      </p:sp>
      <p:sp>
        <p:nvSpPr>
          <p:cNvPr id="2" name="テキスト ボックス 1">
            <a:extLst>
              <a:ext uri="{FF2B5EF4-FFF2-40B4-BE49-F238E27FC236}">
                <a16:creationId xmlns:a16="http://schemas.microsoft.com/office/drawing/2014/main" id="{136991B8-9403-05BE-204D-EA600EB75B63}"/>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170279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35561-D064-8B73-2FF8-9B1F427E0EF7}"/>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F4A5E5D-E946-100F-5FEC-038C1DAA562E}"/>
              </a:ext>
            </a:extLst>
          </p:cNvPr>
          <p:cNvSpPr txBox="1"/>
          <p:nvPr/>
        </p:nvSpPr>
        <p:spPr>
          <a:xfrm>
            <a:off x="624031" y="440649"/>
            <a:ext cx="8145500" cy="5779916"/>
          </a:xfrm>
          <a:prstGeom prst="rect">
            <a:avLst/>
          </a:prstGeom>
          <a:noFill/>
          <a:ln>
            <a:noFill/>
          </a:ln>
        </p:spPr>
        <p:txBody>
          <a:bodyPr wrap="square" rtlCol="0">
            <a:spAutoFit/>
          </a:bodyPr>
          <a:lstStyle/>
          <a:p>
            <a:pPr>
              <a:lnSpc>
                <a:spcPts val="375"/>
              </a:lnSpc>
            </a:pPr>
            <a:r>
              <a:rPr lang="ja-JP" altLang="en-US" sz="1050" b="1" dirty="0">
                <a:solidFill>
                  <a:srgbClr val="00B050"/>
                </a:solidFill>
              </a:rPr>
              <a:t>　</a:t>
            </a:r>
            <a:endParaRPr lang="en-US" altLang="ja-JP" sz="1050" b="1" dirty="0">
              <a:solidFill>
                <a:srgbClr val="00B050"/>
              </a:solidFill>
            </a:endParaRPr>
          </a:p>
          <a:p>
            <a:pPr>
              <a:lnSpc>
                <a:spcPts val="2000"/>
              </a:lnSpc>
            </a:pPr>
            <a:r>
              <a:rPr lang="ja-JP" altLang="en-US" sz="2000" b="1" dirty="0">
                <a:solidFill>
                  <a:schemeClr val="bg2">
                    <a:lumMod val="25000"/>
                  </a:schemeClr>
                </a:solidFill>
              </a:rPr>
              <a:t>■提出書類</a:t>
            </a:r>
            <a:endParaRPr lang="en-US" altLang="ja-JP" sz="2000" b="1" dirty="0">
              <a:solidFill>
                <a:schemeClr val="bg2">
                  <a:lumMod val="25000"/>
                </a:schemeClr>
              </a:solidFill>
            </a:endParaRPr>
          </a:p>
          <a:p>
            <a:pPr>
              <a:lnSpc>
                <a:spcPts val="2000"/>
              </a:lnSpc>
            </a:pPr>
            <a:r>
              <a:rPr lang="ja-JP" altLang="en-US" sz="1600" dirty="0"/>
              <a:t>　</a:t>
            </a:r>
            <a:endParaRPr lang="en-US" altLang="ja-JP" sz="1600" dirty="0"/>
          </a:p>
          <a:p>
            <a:pPr>
              <a:lnSpc>
                <a:spcPts val="2000"/>
              </a:lnSpc>
            </a:pPr>
            <a:r>
              <a:rPr lang="ja-JP" altLang="en-US" sz="1600" dirty="0"/>
              <a:t>　</a:t>
            </a:r>
            <a:r>
              <a:rPr lang="ja-JP" altLang="en-US" dirty="0"/>
              <a:t>企画提案書（応募者情報・同意書・</a:t>
            </a:r>
            <a:r>
              <a:rPr lang="ja-JP" altLang="en-US" dirty="0">
                <a:latin typeface="+mn-ea"/>
              </a:rPr>
              <a:t>企画提案内容</a:t>
            </a:r>
            <a:r>
              <a:rPr lang="ja-JP" altLang="en-US" dirty="0"/>
              <a:t>を含む）は、</a:t>
            </a:r>
            <a:endParaRPr lang="en-US" altLang="ja-JP" dirty="0"/>
          </a:p>
          <a:p>
            <a:pPr>
              <a:lnSpc>
                <a:spcPts val="2000"/>
              </a:lnSpc>
            </a:pPr>
            <a:r>
              <a:rPr lang="ja-JP" altLang="en-US" dirty="0"/>
              <a:t>　すべて</a:t>
            </a:r>
            <a:r>
              <a:rPr lang="en-US" altLang="ja-JP" b="1" dirty="0">
                <a:solidFill>
                  <a:schemeClr val="bg2">
                    <a:lumMod val="25000"/>
                  </a:schemeClr>
                </a:solidFill>
              </a:rPr>
              <a:t>PDF</a:t>
            </a:r>
            <a:r>
              <a:rPr lang="ja-JP" altLang="en-US" b="1" dirty="0">
                <a:solidFill>
                  <a:schemeClr val="bg2">
                    <a:lumMod val="25000"/>
                  </a:schemeClr>
                </a:solidFill>
              </a:rPr>
              <a:t>に変換</a:t>
            </a:r>
            <a:r>
              <a:rPr lang="ja-JP" altLang="en-US" dirty="0"/>
              <a:t>して提出してください</a:t>
            </a:r>
            <a:r>
              <a:rPr lang="ja-JP" altLang="en-US" sz="1600" dirty="0"/>
              <a:t>。</a:t>
            </a:r>
            <a:endParaRPr lang="en-US" altLang="ja-JP" sz="1600" dirty="0"/>
          </a:p>
          <a:p>
            <a:pPr>
              <a:lnSpc>
                <a:spcPts val="2000"/>
              </a:lnSpc>
            </a:pPr>
            <a:endParaRPr lang="en-US" altLang="ja-JP" sz="1400" b="1" dirty="0">
              <a:solidFill>
                <a:schemeClr val="tx1">
                  <a:lumMod val="65000"/>
                  <a:lumOff val="35000"/>
                </a:schemeClr>
              </a:solidFill>
            </a:endParaRPr>
          </a:p>
          <a:p>
            <a:pPr>
              <a:lnSpc>
                <a:spcPts val="2000"/>
              </a:lnSpc>
            </a:pPr>
            <a:r>
              <a:rPr lang="ja-JP" altLang="en-US" sz="1400" b="1" dirty="0">
                <a:solidFill>
                  <a:schemeClr val="tx1">
                    <a:lumMod val="65000"/>
                    <a:lumOff val="35000"/>
                  </a:schemeClr>
                </a:solidFill>
              </a:rPr>
              <a:t>　　</a:t>
            </a:r>
            <a:r>
              <a:rPr lang="ja-JP" altLang="en-US" sz="1600" b="1" dirty="0">
                <a:solidFill>
                  <a:schemeClr val="bg2">
                    <a:lumMod val="25000"/>
                  </a:schemeClr>
                </a:solidFill>
              </a:rPr>
              <a:t>企画提案書</a:t>
            </a:r>
            <a:r>
              <a:rPr lang="ja-JP" altLang="en-US" sz="1600" dirty="0">
                <a:solidFill>
                  <a:schemeClr val="tx1">
                    <a:lumMod val="65000"/>
                    <a:lumOff val="35000"/>
                  </a:schemeClr>
                </a:solidFill>
              </a:rPr>
              <a:t>（応募者情報・提案概要・同意書を含む）</a:t>
            </a:r>
            <a:r>
              <a:rPr lang="ja-JP" altLang="en-US" sz="1600" b="1" dirty="0">
                <a:solidFill>
                  <a:schemeClr val="tx1">
                    <a:lumMod val="65000"/>
                    <a:lumOff val="35000"/>
                  </a:schemeClr>
                </a:solidFill>
              </a:rPr>
              <a:t>（</a:t>
            </a:r>
            <a:r>
              <a:rPr lang="en-US" altLang="ja-JP" sz="1600" b="1" dirty="0">
                <a:solidFill>
                  <a:schemeClr val="bg2">
                    <a:lumMod val="25000"/>
                  </a:schemeClr>
                </a:solidFill>
              </a:rPr>
              <a:t>PDF</a:t>
            </a:r>
            <a:r>
              <a:rPr lang="ja-JP" altLang="en-US" sz="1600" b="1" dirty="0">
                <a:solidFill>
                  <a:schemeClr val="tx1">
                    <a:lumMod val="65000"/>
                    <a:lumOff val="35000"/>
                  </a:schemeClr>
                </a:solidFill>
              </a:rPr>
              <a:t>）</a:t>
            </a:r>
            <a:endParaRPr lang="en-US" altLang="ja-JP" sz="1600" b="1" dirty="0">
              <a:solidFill>
                <a:schemeClr val="tx1">
                  <a:lumMod val="65000"/>
                  <a:lumOff val="35000"/>
                </a:schemeClr>
              </a:solidFill>
            </a:endParaRPr>
          </a:p>
          <a:p>
            <a:pPr>
              <a:lnSpc>
                <a:spcPts val="2000"/>
              </a:lnSpc>
            </a:pPr>
            <a:r>
              <a:rPr lang="ja-JP" altLang="en-US" sz="1600" b="1" dirty="0">
                <a:solidFill>
                  <a:schemeClr val="tx1">
                    <a:lumMod val="65000"/>
                    <a:lumOff val="35000"/>
                  </a:schemeClr>
                </a:solidFill>
              </a:rPr>
              <a:t>　　　　</a:t>
            </a:r>
            <a:r>
              <a:rPr lang="ja-JP" altLang="en-US" sz="1600" dirty="0">
                <a:solidFill>
                  <a:schemeClr val="tx1">
                    <a:lumMod val="65000"/>
                    <a:lumOff val="35000"/>
                  </a:schemeClr>
                </a:solidFill>
              </a:rPr>
              <a:t>提出締切：</a:t>
            </a:r>
            <a:r>
              <a:rPr lang="en-US" altLang="ja-JP" sz="1600" b="1" dirty="0">
                <a:solidFill>
                  <a:schemeClr val="bg2">
                    <a:lumMod val="25000"/>
                  </a:schemeClr>
                </a:solidFill>
              </a:rPr>
              <a:t>8</a:t>
            </a:r>
            <a:r>
              <a:rPr lang="ja-JP" altLang="en-US" sz="1600" b="1" dirty="0">
                <a:solidFill>
                  <a:schemeClr val="bg2">
                    <a:lumMod val="25000"/>
                  </a:schemeClr>
                </a:solidFill>
              </a:rPr>
              <a:t>月</a:t>
            </a:r>
            <a:r>
              <a:rPr lang="en-US" altLang="ja-JP" sz="1600" b="1" dirty="0">
                <a:solidFill>
                  <a:schemeClr val="bg2">
                    <a:lumMod val="25000"/>
                  </a:schemeClr>
                </a:solidFill>
              </a:rPr>
              <a:t>7</a:t>
            </a:r>
            <a:r>
              <a:rPr lang="ja-JP" altLang="en-US" sz="1600" b="1" dirty="0">
                <a:solidFill>
                  <a:schemeClr val="bg2">
                    <a:lumMod val="25000"/>
                  </a:schemeClr>
                </a:solidFill>
              </a:rPr>
              <a:t>日（金）正午締切   </a:t>
            </a:r>
            <a:r>
              <a:rPr lang="en-US" altLang="ja-JP" sz="1600" b="1" dirty="0">
                <a:solidFill>
                  <a:schemeClr val="bg2">
                    <a:lumMod val="25000"/>
                  </a:schemeClr>
                </a:solidFill>
              </a:rPr>
              <a:t>※</a:t>
            </a:r>
            <a:r>
              <a:rPr lang="ja-JP" altLang="en-US" sz="1600" b="1" dirty="0">
                <a:solidFill>
                  <a:schemeClr val="bg2">
                    <a:lumMod val="25000"/>
                  </a:schemeClr>
                </a:solidFill>
              </a:rPr>
              <a:t>厳守</a:t>
            </a:r>
            <a:endParaRPr lang="en-US" altLang="ja-JP" sz="1600" b="1" dirty="0">
              <a:solidFill>
                <a:schemeClr val="bg2">
                  <a:lumMod val="25000"/>
                </a:schemeClr>
              </a:solidFill>
            </a:endParaRPr>
          </a:p>
          <a:p>
            <a:pPr>
              <a:lnSpc>
                <a:spcPts val="2000"/>
              </a:lnSpc>
            </a:pPr>
            <a:r>
              <a:rPr lang="ja-JP" altLang="en-US" sz="1600" b="1" dirty="0">
                <a:solidFill>
                  <a:schemeClr val="tx1">
                    <a:lumMod val="65000"/>
                    <a:lumOff val="35000"/>
                  </a:schemeClr>
                </a:solidFill>
              </a:rPr>
              <a:t>　　　　</a:t>
            </a:r>
            <a:r>
              <a:rPr lang="ja-JP" altLang="en-US" sz="1600" dirty="0">
                <a:solidFill>
                  <a:schemeClr val="tx1">
                    <a:lumMod val="65000"/>
                    <a:lumOff val="35000"/>
                  </a:schemeClr>
                </a:solidFill>
              </a:rPr>
              <a:t>送付先：高専コンテスト事務局あて（</a:t>
            </a:r>
            <a:r>
              <a:rPr lang="en-US" altLang="ja-JP" sz="1600" b="1" dirty="0">
                <a:solidFill>
                  <a:schemeClr val="tx1">
                    <a:lumMod val="65000"/>
                    <a:lumOff val="35000"/>
                  </a:schemeClr>
                </a:solidFill>
                <a:hlinkClick r:id="rId2"/>
              </a:rPr>
              <a:t>info-kosencon@bosai.go.jp</a:t>
            </a:r>
            <a:r>
              <a:rPr lang="ja-JP" altLang="en-US" sz="1600" b="1" dirty="0">
                <a:solidFill>
                  <a:schemeClr val="tx1">
                    <a:lumMod val="65000"/>
                    <a:lumOff val="35000"/>
                  </a:schemeClr>
                </a:solidFill>
              </a:rPr>
              <a:t>）</a:t>
            </a:r>
            <a:endParaRPr lang="en-US" altLang="ja-JP" sz="1600" b="1" dirty="0">
              <a:solidFill>
                <a:schemeClr val="tx1">
                  <a:lumMod val="65000"/>
                  <a:lumOff val="35000"/>
                </a:schemeClr>
              </a:solidFill>
            </a:endParaRPr>
          </a:p>
          <a:p>
            <a:pPr>
              <a:lnSpc>
                <a:spcPts val="2000"/>
              </a:lnSpc>
            </a:pPr>
            <a:endParaRPr lang="en-US" altLang="ja-JP" sz="1400" b="1" dirty="0">
              <a:solidFill>
                <a:schemeClr val="tx1">
                  <a:lumMod val="65000"/>
                  <a:lumOff val="35000"/>
                </a:schemeClr>
              </a:solidFill>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srgbClr val="E7E6E6">
                    <a:lumMod val="25000"/>
                  </a:srgbClr>
                </a:solidFill>
                <a:effectLst/>
                <a:uLnTx/>
                <a:uFillTx/>
                <a:latin typeface="Calibri" panose="020F0502020204030204"/>
                <a:ea typeface="游ゴシック" panose="020B0400000000000000" pitchFamily="50" charset="-128"/>
                <a:cs typeface="+mn-cs"/>
              </a:rPr>
              <a:t>■応募者情報記入にあたっての注意事項</a:t>
            </a:r>
            <a:endParaRPr kumimoji="0" lang="en-US" altLang="ja-JP" sz="2000" b="1" i="0" u="none" strike="noStrike" kern="1200" cap="none" spc="0" normalizeH="0" baseline="0" noProof="0" dirty="0">
              <a:ln>
                <a:noFill/>
              </a:ln>
              <a:solidFill>
                <a:srgbClr val="E7E6E6">
                  <a:lumMod val="25000"/>
                </a:srgbClr>
              </a:solidFill>
              <a:effectLst/>
              <a:uLnTx/>
              <a:uFillTx/>
              <a:latin typeface="Calibri" panose="020F0502020204030204"/>
              <a:ea typeface="游ゴシック" panose="020B0400000000000000" pitchFamily="50" charset="-128"/>
              <a:cs typeface="+mn-cs"/>
            </a:endParaRPr>
          </a:p>
          <a:p>
            <a:pPr marL="0" marR="1048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顧問氏名、代表者氏名、チームメンバー氏名の記入の際は、</a:t>
            </a:r>
            <a:endPar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10480" lvl="0" indent="0" algn="l" defTabSz="457200" rtl="0" eaLnBrk="1" fontAlgn="auto" latinLnBrk="0" hangingPunct="1">
              <a:lnSpc>
                <a:spcPts val="2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ふりがなの記入をお願いします。</a:t>
            </a:r>
            <a:endPar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メールアドレス、連絡先電話番号につきましては、日中に連絡できるものを　</a:t>
            </a:r>
            <a:endPar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記載してください</a:t>
            </a:r>
            <a:r>
              <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0" lang="en-US" altLang="ja-JP"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a:lnSpc>
                <a:spcPts val="2000"/>
              </a:lnSpc>
            </a:pPr>
            <a:endParaRPr lang="en-US" altLang="ja-JP" sz="2000" b="1" dirty="0">
              <a:solidFill>
                <a:schemeClr val="bg2">
                  <a:lumMod val="25000"/>
                </a:schemeClr>
              </a:solidFill>
            </a:endParaRPr>
          </a:p>
          <a:p>
            <a:pPr>
              <a:lnSpc>
                <a:spcPts val="2000"/>
              </a:lnSpc>
            </a:pPr>
            <a:r>
              <a:rPr lang="ja-JP" altLang="en-US" sz="2000" b="1" dirty="0">
                <a:solidFill>
                  <a:schemeClr val="bg2">
                    <a:lumMod val="25000"/>
                  </a:schemeClr>
                </a:solidFill>
              </a:rPr>
              <a:t>■企画提案書作成にあたっての注意事項</a:t>
            </a:r>
            <a:endParaRPr lang="en-US" altLang="ja-JP" sz="2000" b="1" dirty="0">
              <a:solidFill>
                <a:schemeClr val="bg2">
                  <a:lumMod val="25000"/>
                </a:schemeClr>
              </a:solidFill>
            </a:endParaRPr>
          </a:p>
          <a:p>
            <a:pPr marR="10480">
              <a:lnSpc>
                <a:spcPts val="2000"/>
              </a:lnSpc>
            </a:pPr>
            <a:r>
              <a:rPr lang="ja-JP" altLang="en-US" sz="1400" dirty="0"/>
              <a:t>　</a:t>
            </a:r>
            <a:r>
              <a:rPr lang="ja-JP" altLang="en-US" sz="1600" dirty="0"/>
              <a:t>・</a:t>
            </a:r>
            <a:r>
              <a:rPr lang="ja-JP" altLang="en-US" sz="1600" dirty="0">
                <a:latin typeface="+mn-ea"/>
              </a:rPr>
              <a:t>第５回高専防災減災コンテスト募集要項に記載の</a:t>
            </a:r>
            <a:r>
              <a:rPr lang="ja-JP" altLang="en-US" sz="1600" b="1" dirty="0">
                <a:solidFill>
                  <a:schemeClr val="bg2">
                    <a:lumMod val="25000"/>
                  </a:schemeClr>
                </a:solidFill>
                <a:latin typeface="+mn-ea"/>
              </a:rPr>
              <a:t>募集アイデア</a:t>
            </a:r>
            <a:r>
              <a:rPr lang="ja-JP" altLang="en-US" sz="1600" dirty="0">
                <a:latin typeface="+mn-ea"/>
              </a:rPr>
              <a:t>と</a:t>
            </a:r>
            <a:r>
              <a:rPr lang="ja-JP" altLang="en-US" sz="1600" b="1" dirty="0">
                <a:solidFill>
                  <a:schemeClr val="bg2">
                    <a:lumMod val="25000"/>
                  </a:schemeClr>
                </a:solidFill>
                <a:latin typeface="+mn-ea"/>
              </a:rPr>
              <a:t>書類審査の観点</a:t>
            </a:r>
            <a:endParaRPr lang="en-US" altLang="ja-JP" sz="1600" b="1" dirty="0">
              <a:solidFill>
                <a:schemeClr val="bg2">
                  <a:lumMod val="25000"/>
                </a:schemeClr>
              </a:solidFill>
              <a:latin typeface="+mn-ea"/>
            </a:endParaRPr>
          </a:p>
          <a:p>
            <a:pPr marR="10480">
              <a:lnSpc>
                <a:spcPts val="2000"/>
              </a:lnSpc>
            </a:pPr>
            <a:r>
              <a:rPr lang="ja-JP" altLang="en-US" sz="1600" b="1" dirty="0">
                <a:solidFill>
                  <a:schemeClr val="bg2">
                    <a:lumMod val="25000"/>
                  </a:schemeClr>
                </a:solidFill>
                <a:latin typeface="+mn-ea"/>
              </a:rPr>
              <a:t>　　</a:t>
            </a:r>
            <a:r>
              <a:rPr lang="ja-JP" altLang="en-US" sz="1600" dirty="0">
                <a:latin typeface="+mn-ea"/>
              </a:rPr>
              <a:t>を確認の上、企画提案書を作成してください（</a:t>
            </a:r>
            <a:r>
              <a:rPr lang="ja-JP" altLang="en-US" sz="1600" b="1" dirty="0">
                <a:solidFill>
                  <a:schemeClr val="bg2">
                    <a:lumMod val="25000"/>
                  </a:schemeClr>
                </a:solidFill>
                <a:latin typeface="+mn-ea"/>
              </a:rPr>
              <a:t>最大</a:t>
            </a:r>
            <a:r>
              <a:rPr lang="en-US" altLang="ja-JP" sz="1600" b="1" dirty="0">
                <a:solidFill>
                  <a:schemeClr val="bg2">
                    <a:lumMod val="25000"/>
                  </a:schemeClr>
                </a:solidFill>
                <a:latin typeface="+mn-ea"/>
              </a:rPr>
              <a:t>5</a:t>
            </a:r>
            <a:r>
              <a:rPr lang="ja-JP" altLang="en-US" sz="1600" b="1" dirty="0">
                <a:solidFill>
                  <a:schemeClr val="bg2">
                    <a:lumMod val="25000"/>
                  </a:schemeClr>
                </a:solidFill>
                <a:latin typeface="+mn-ea"/>
              </a:rPr>
              <a:t>ページ</a:t>
            </a:r>
            <a:r>
              <a:rPr lang="ja-JP" altLang="en-US" sz="1600" dirty="0">
                <a:latin typeface="+mn-ea"/>
              </a:rPr>
              <a:t>）。</a:t>
            </a:r>
            <a:endParaRPr lang="en-US" altLang="ja-JP" sz="1600" dirty="0">
              <a:latin typeface="+mn-ea"/>
            </a:endParaRPr>
          </a:p>
          <a:p>
            <a:pPr>
              <a:lnSpc>
                <a:spcPts val="2000"/>
              </a:lnSpc>
            </a:pPr>
            <a:r>
              <a:rPr lang="ja-JP" altLang="en-US" sz="1600" dirty="0"/>
              <a:t>　・</a:t>
            </a:r>
            <a:r>
              <a:rPr lang="ja-JP" altLang="en-US" sz="1600" dirty="0">
                <a:latin typeface="+mn-ea"/>
              </a:rPr>
              <a:t>企画提案書の</a:t>
            </a:r>
            <a:r>
              <a:rPr lang="ja-JP" altLang="en-US" sz="1600" dirty="0"/>
              <a:t>記入に際して、フォントの種類、色、大きさ等は自由です</a:t>
            </a:r>
            <a:endParaRPr lang="en-US" altLang="ja-JP" sz="1600" dirty="0"/>
          </a:p>
          <a:p>
            <a:pPr>
              <a:lnSpc>
                <a:spcPts val="2000"/>
              </a:lnSpc>
            </a:pPr>
            <a:r>
              <a:rPr lang="ja-JP" altLang="en-US" sz="1600" dirty="0">
                <a:latin typeface="+mn-ea"/>
              </a:rPr>
              <a:t>　　（図、表、写真等使用可）</a:t>
            </a:r>
            <a:r>
              <a:rPr lang="ja-JP" altLang="en-US" sz="1600" dirty="0"/>
              <a:t> 。</a:t>
            </a:r>
            <a:endParaRPr lang="en-US" altLang="ja-JP" sz="1600" dirty="0"/>
          </a:p>
          <a:p>
            <a:pPr>
              <a:lnSpc>
                <a:spcPts val="2000"/>
              </a:lnSpc>
            </a:pPr>
            <a:endParaRPr lang="en-US" altLang="ja-JP" sz="1600" dirty="0">
              <a:latin typeface="+mn-ea"/>
            </a:endParaRPr>
          </a:p>
          <a:p>
            <a:pPr>
              <a:lnSpc>
                <a:spcPts val="2000"/>
              </a:lnSpc>
            </a:pPr>
            <a:endParaRPr lang="en-US" altLang="ja-JP" sz="1600" dirty="0">
              <a:latin typeface="+mn-ea"/>
            </a:endParaRPr>
          </a:p>
        </p:txBody>
      </p:sp>
    </p:spTree>
    <p:extLst>
      <p:ext uri="{BB962C8B-B14F-4D97-AF65-F5344CB8AC3E}">
        <p14:creationId xmlns:p14="http://schemas.microsoft.com/office/powerpoint/2010/main" val="935387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9C09781-5A94-78B4-3E54-2D159C49CF32}"/>
              </a:ext>
            </a:extLst>
          </p:cNvPr>
          <p:cNvSpPr txBox="1"/>
          <p:nvPr/>
        </p:nvSpPr>
        <p:spPr>
          <a:xfrm>
            <a:off x="99060" y="485143"/>
            <a:ext cx="9144000" cy="438582"/>
          </a:xfrm>
          <a:prstGeom prst="rect">
            <a:avLst/>
          </a:prstGeom>
          <a:noFill/>
        </p:spPr>
        <p:txBody>
          <a:bodyPr wrap="square" lIns="68580" tIns="34290" rIns="68580" bIns="34290" rtlCol="0" anchor="t">
            <a:spAutoFit/>
          </a:bodyPr>
          <a:lstStyle/>
          <a:p>
            <a:r>
              <a:rPr lang="ja-JP" altLang="en-US" sz="2400" b="1" dirty="0">
                <a:solidFill>
                  <a:prstClr val="black"/>
                </a:solidFill>
                <a:latin typeface="游ゴシック Light" panose="020F0302020204030204"/>
                <a:ea typeface="游ゴシック" panose="020B0400000000000000" pitchFamily="50" charset="-128"/>
              </a:rPr>
              <a:t>応募者情報</a:t>
            </a:r>
            <a:endParaRPr lang="ja-JP" altLang="en-US" sz="1200" b="1" dirty="0">
              <a:solidFill>
                <a:srgbClr val="00B050"/>
              </a:solidFill>
              <a:latin typeface="游ゴシック"/>
              <a:ea typeface="游ゴシック"/>
            </a:endParaRPr>
          </a:p>
        </p:txBody>
      </p:sp>
      <p:graphicFrame>
        <p:nvGraphicFramePr>
          <p:cNvPr id="3" name="表 2">
            <a:extLst>
              <a:ext uri="{FF2B5EF4-FFF2-40B4-BE49-F238E27FC236}">
                <a16:creationId xmlns:a16="http://schemas.microsoft.com/office/drawing/2014/main" id="{6AF7F43A-920B-33F9-AA25-156AA66816E9}"/>
              </a:ext>
            </a:extLst>
          </p:cNvPr>
          <p:cNvGraphicFramePr>
            <a:graphicFrameLocks noGrp="1"/>
          </p:cNvGraphicFramePr>
          <p:nvPr>
            <p:extLst>
              <p:ext uri="{D42A27DB-BD31-4B8C-83A1-F6EECF244321}">
                <p14:modId xmlns:p14="http://schemas.microsoft.com/office/powerpoint/2010/main" val="883749850"/>
              </p:ext>
            </p:extLst>
          </p:nvPr>
        </p:nvGraphicFramePr>
        <p:xfrm>
          <a:off x="187315" y="870233"/>
          <a:ext cx="8733155" cy="5400000"/>
        </p:xfrm>
        <a:graphic>
          <a:graphicData uri="http://schemas.openxmlformats.org/drawingml/2006/table">
            <a:tbl>
              <a:tblPr firstRow="1" bandRow="1">
                <a:solidFill>
                  <a:srgbClr val="339966"/>
                </a:solidFill>
                <a:tableStyleId>{2A488322-F2BA-4B5B-9748-0D474271808F}</a:tableStyleId>
              </a:tblPr>
              <a:tblGrid>
                <a:gridCol w="3113234">
                  <a:extLst>
                    <a:ext uri="{9D8B030D-6E8A-4147-A177-3AD203B41FA5}">
                      <a16:colId xmlns:a16="http://schemas.microsoft.com/office/drawing/2014/main" val="331904529"/>
                    </a:ext>
                  </a:extLst>
                </a:gridCol>
                <a:gridCol w="5619921">
                  <a:extLst>
                    <a:ext uri="{9D8B030D-6E8A-4147-A177-3AD203B41FA5}">
                      <a16:colId xmlns:a16="http://schemas.microsoft.com/office/drawing/2014/main" val="2136826761"/>
                    </a:ext>
                  </a:extLst>
                </a:gridCol>
              </a:tblGrid>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高等専門学校名</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0688813"/>
                  </a:ext>
                </a:extLst>
              </a:tr>
              <a:tr h="360000">
                <a:tc>
                  <a:txBody>
                    <a:bodyPr/>
                    <a:lstStyle/>
                    <a:p>
                      <a:r>
                        <a:rPr kumimoji="1" lang="ja-JP" altLang="en-US" sz="1200" b="1" dirty="0">
                          <a:solidFill>
                            <a:sysClr val="windowText" lastClr="000000"/>
                          </a:solidFill>
                        </a:rPr>
                        <a:t>住所</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solidFill>
                            <a:sysClr val="windowText" lastClr="000000"/>
                          </a:solidFill>
                        </a:rPr>
                        <a:t>〒</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543423"/>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200" b="1" dirty="0">
                          <a:solidFill>
                            <a:schemeClr val="tx1"/>
                          </a:solidFill>
                          <a:latin typeface="游ゴシック" panose="020B0400000000000000" pitchFamily="50" charset="-128"/>
                          <a:ea typeface="游ゴシック" panose="020B0400000000000000" pitchFamily="50" charset="-128"/>
                        </a:rPr>
                        <a:t>顧問氏名（教職員）</a:t>
                      </a:r>
                      <a:r>
                        <a:rPr kumimoji="1" lang="ja-JP" altLang="en-US" sz="1200" b="1" dirty="0">
                          <a:solidFill>
                            <a:schemeClr val="tx1"/>
                          </a:solidFill>
                          <a:latin typeface="游ゴシック" panose="020B0400000000000000" pitchFamily="50" charset="-128"/>
                          <a:ea typeface="游ゴシック" panose="020B0400000000000000" pitchFamily="50" charset="-128"/>
                        </a:rPr>
                        <a:t>（ふりがな）</a:t>
                      </a:r>
                      <a:endParaRPr kumimoji="1" lang="en-US" altLang="ja-JP" sz="1200" b="1" dirty="0">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ts val="600"/>
                        </a:lnSpc>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4036499"/>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游ゴシック" panose="020B0400000000000000" pitchFamily="50" charset="-128"/>
                          <a:ea typeface="+mn-ea"/>
                        </a:rPr>
                        <a:t>所属・役職</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ts val="600"/>
                        </a:lnSpc>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714356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1200" b="1" dirty="0">
                          <a:latin typeface="游ゴシック" panose="020B0400000000000000" pitchFamily="50" charset="-128"/>
                          <a:ea typeface="游ゴシック" panose="020B0400000000000000" pitchFamily="50" charset="-128"/>
                        </a:rPr>
                        <a:t>連絡先電話番号</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7243098"/>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rPr>
                        <a:t>連絡先メールアドレス</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4666888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200" b="1" dirty="0">
                          <a:solidFill>
                            <a:prstClr val="black"/>
                          </a:solidFill>
                          <a:latin typeface="游ゴシック" panose="020B0400000000000000" pitchFamily="50" charset="-128"/>
                          <a:ea typeface="游ゴシック" panose="020B0400000000000000" pitchFamily="50" charset="-128"/>
                        </a:rPr>
                        <a:t>代表者氏名（学生）</a:t>
                      </a:r>
                      <a:r>
                        <a:rPr lang="ja-JP" altLang="en-US" sz="1200" b="1" dirty="0">
                          <a:solidFill>
                            <a:prstClr val="black"/>
                          </a:solidFill>
                          <a:latin typeface="游ゴシック" panose="020B0400000000000000" pitchFamily="50" charset="-128"/>
                          <a:ea typeface="游ゴシック" panose="020B0400000000000000" pitchFamily="50" charset="-128"/>
                        </a:rPr>
                        <a:t>（ふりがな）</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7129885"/>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latin typeface="游ゴシック" panose="020B0400000000000000" pitchFamily="50" charset="-128"/>
                          <a:ea typeface="+mn-ea"/>
                        </a:rPr>
                        <a:t>所属・学年　</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80864252"/>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zh-TW" altLang="en-US" sz="1200" b="1" dirty="0">
                          <a:solidFill>
                            <a:schemeClr val="tx1"/>
                          </a:solidFill>
                          <a:latin typeface="游ゴシック" panose="020B0400000000000000" pitchFamily="50" charset="-128"/>
                          <a:ea typeface="游ゴシック" panose="020B0400000000000000" pitchFamily="50" charset="-128"/>
                        </a:rPr>
                        <a:t>連絡先電話番号</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95969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游ゴシック" panose="020B0400000000000000" pitchFamily="50" charset="-128"/>
                          <a:ea typeface="游ゴシック" panose="020B0400000000000000" pitchFamily="50" charset="-128"/>
                        </a:rPr>
                        <a:t>連絡先メールアドレス</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2206158"/>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游ゴシック" panose="020B0400000000000000" pitchFamily="50" charset="-128"/>
                          <a:ea typeface="+mn-ea"/>
                        </a:rPr>
                        <a:t>チームメンバー氏名（ふりがな）・所属</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r>
                        <a:rPr kumimoji="1" lang="ja-JP" altLang="en-US" sz="1050" b="0" dirty="0">
                          <a:solidFill>
                            <a:schemeClr val="tx1"/>
                          </a:solidFill>
                        </a:rPr>
                        <a:t>例．　防災太郎　（ぼうさいたろう）、防災科学技術専攻</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54179040"/>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游ゴシック" panose="020B0400000000000000" pitchFamily="50" charset="-128"/>
                          <a:ea typeface="游ゴシック" panose="020B0400000000000000" pitchFamily="50" charset="-128"/>
                        </a:rPr>
                        <a:t>※</a:t>
                      </a:r>
                      <a:r>
                        <a:rPr kumimoji="1" lang="ja-JP" altLang="en-US" sz="800" b="0" dirty="0">
                          <a:solidFill>
                            <a:schemeClr val="tx1"/>
                          </a:solidFill>
                          <a:latin typeface="游ゴシック" panose="020B0400000000000000" pitchFamily="50" charset="-128"/>
                          <a:ea typeface="游ゴシック" panose="020B0400000000000000" pitchFamily="50" charset="-128"/>
                        </a:rPr>
                        <a:t>代表者以外のチームメンバー全員の</a:t>
                      </a:r>
                      <a:endParaRPr kumimoji="1" lang="en-US" altLang="ja-JP" sz="800" b="0" dirty="0">
                        <a:solidFill>
                          <a:schemeClr val="tx1"/>
                        </a:solidFill>
                        <a:latin typeface="游ゴシック" panose="020B0400000000000000" pitchFamily="50" charset="-128"/>
                        <a:ea typeface="游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游ゴシック" panose="020B0400000000000000" pitchFamily="50" charset="-128"/>
                          <a:ea typeface="游ゴシック" panose="020B0400000000000000" pitchFamily="50" charset="-128"/>
                        </a:rPr>
                        <a:t>氏名（ふりがな）・所属を記載してください。</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r>
                        <a:rPr kumimoji="1" lang="ja-JP" altLang="en-US" sz="1050" b="0" dirty="0">
                          <a:solidFill>
                            <a:schemeClr val="tx1"/>
                          </a:solidFill>
                        </a:rPr>
                        <a:t>１．</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66775273"/>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游ゴシック" panose="020B0400000000000000" pitchFamily="50" charset="-128"/>
                          <a:ea typeface="+mn-ea"/>
                        </a:rPr>
                        <a:t>※</a:t>
                      </a:r>
                      <a:r>
                        <a:rPr kumimoji="1" lang="ja-JP" altLang="en-US" sz="800" b="0" dirty="0">
                          <a:solidFill>
                            <a:schemeClr val="tx1"/>
                          </a:solidFill>
                          <a:latin typeface="游ゴシック" panose="020B0400000000000000" pitchFamily="50" charset="-128"/>
                          <a:ea typeface="+mn-ea"/>
                        </a:rPr>
                        <a:t>氏名にはふりがなも記載ください。</a:t>
                      </a:r>
                      <a:endParaRPr kumimoji="1" lang="en-US" altLang="ja-JP" sz="800" b="0" dirty="0">
                        <a:solidFill>
                          <a:schemeClr val="tx1"/>
                        </a:solidFill>
                        <a:latin typeface="游ゴシック" panose="020B0400000000000000" pitchFamily="50" charset="-128"/>
                        <a:ea typeface="+mn-ea"/>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r>
                        <a:rPr kumimoji="1" lang="ja-JP" altLang="en-US" sz="1050" b="0" dirty="0">
                          <a:solidFill>
                            <a:schemeClr val="tx1"/>
                          </a:solidFill>
                        </a:rPr>
                        <a:t>２．</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274818"/>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游ゴシック" panose="020B0400000000000000" pitchFamily="50" charset="-128"/>
                          <a:ea typeface="+mn-ea"/>
                        </a:rPr>
                        <a:t>※</a:t>
                      </a:r>
                      <a:r>
                        <a:rPr kumimoji="1" lang="ja-JP" altLang="en-US" sz="800" b="0" dirty="0">
                          <a:solidFill>
                            <a:schemeClr val="tx1"/>
                          </a:solidFill>
                          <a:latin typeface="游ゴシック" panose="020B0400000000000000" pitchFamily="50" charset="-128"/>
                          <a:ea typeface="+mn-ea"/>
                        </a:rPr>
                        <a:t>複数校で申請の場合は所属（学校名）も記載ください。</a:t>
                      </a:r>
                      <a:endParaRPr kumimoji="1" lang="ja-JP" altLang="en-US" sz="800" b="1" dirty="0">
                        <a:solidFill>
                          <a:schemeClr val="tx1"/>
                        </a:solidFill>
                        <a:latin typeface="游ゴシック" panose="020B0400000000000000" pitchFamily="50" charset="-128"/>
                        <a:ea typeface="+mn-ea"/>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r>
                        <a:rPr kumimoji="1" lang="ja-JP" altLang="en-US" sz="1050" b="0" dirty="0">
                          <a:solidFill>
                            <a:schemeClr val="tx1"/>
                          </a:solidFill>
                        </a:rPr>
                        <a:t>３．</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5005605"/>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1" dirty="0">
                        <a:solidFill>
                          <a:schemeClr val="tx1"/>
                        </a:solidFill>
                        <a:latin typeface="游ゴシック" panose="020B0400000000000000" pitchFamily="50" charset="-128"/>
                        <a:ea typeface="+mn-ea"/>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r>
                        <a:rPr kumimoji="1" lang="ja-JP" altLang="en-US" sz="1050" b="0" dirty="0">
                          <a:solidFill>
                            <a:schemeClr val="tx1"/>
                          </a:solidFill>
                        </a:rPr>
                        <a:t>４．</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3643614"/>
                  </a:ext>
                </a:extLst>
              </a:tr>
            </a:tbl>
          </a:graphicData>
        </a:graphic>
      </p:graphicFrame>
      <p:sp>
        <p:nvSpPr>
          <p:cNvPr id="4" name="テキスト ボックス 3">
            <a:extLst>
              <a:ext uri="{FF2B5EF4-FFF2-40B4-BE49-F238E27FC236}">
                <a16:creationId xmlns:a16="http://schemas.microsoft.com/office/drawing/2014/main" id="{0D2F7AA7-D880-42F7-A6AA-B2FDF6B6DA5F}"/>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4178946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9C09781-5A94-78B4-3E54-2D159C49CF32}"/>
              </a:ext>
            </a:extLst>
          </p:cNvPr>
          <p:cNvSpPr txBox="1"/>
          <p:nvPr/>
        </p:nvSpPr>
        <p:spPr>
          <a:xfrm>
            <a:off x="99060" y="485143"/>
            <a:ext cx="9144000" cy="438582"/>
          </a:xfrm>
          <a:prstGeom prst="rect">
            <a:avLst/>
          </a:prstGeom>
          <a:noFill/>
        </p:spPr>
        <p:txBody>
          <a:bodyPr wrap="square" lIns="68580" tIns="34290" rIns="68580" bIns="34290" rtlCol="0" anchor="t">
            <a:spAutoFit/>
          </a:bodyPr>
          <a:lstStyle/>
          <a:p>
            <a:r>
              <a:rPr lang="ja-JP" altLang="en-US" sz="2400" b="1" dirty="0">
                <a:latin typeface="游ゴシック"/>
                <a:ea typeface="游ゴシック"/>
              </a:rPr>
              <a:t>提案概要</a:t>
            </a:r>
          </a:p>
        </p:txBody>
      </p:sp>
      <p:graphicFrame>
        <p:nvGraphicFramePr>
          <p:cNvPr id="3" name="表 2">
            <a:extLst>
              <a:ext uri="{FF2B5EF4-FFF2-40B4-BE49-F238E27FC236}">
                <a16:creationId xmlns:a16="http://schemas.microsoft.com/office/drawing/2014/main" id="{6AF7F43A-920B-33F9-AA25-156AA66816E9}"/>
              </a:ext>
            </a:extLst>
          </p:cNvPr>
          <p:cNvGraphicFramePr>
            <a:graphicFrameLocks noGrp="1"/>
          </p:cNvGraphicFramePr>
          <p:nvPr>
            <p:extLst>
              <p:ext uri="{D42A27DB-BD31-4B8C-83A1-F6EECF244321}">
                <p14:modId xmlns:p14="http://schemas.microsoft.com/office/powerpoint/2010/main" val="434141826"/>
              </p:ext>
            </p:extLst>
          </p:nvPr>
        </p:nvGraphicFramePr>
        <p:xfrm>
          <a:off x="187315" y="870233"/>
          <a:ext cx="8733155" cy="5683740"/>
        </p:xfrm>
        <a:graphic>
          <a:graphicData uri="http://schemas.openxmlformats.org/drawingml/2006/table">
            <a:tbl>
              <a:tblPr firstRow="1" bandRow="1">
                <a:solidFill>
                  <a:srgbClr val="339966"/>
                </a:solidFill>
                <a:tableStyleId>{2A488322-F2BA-4B5B-9748-0D474271808F}</a:tableStyleId>
              </a:tblPr>
              <a:tblGrid>
                <a:gridCol w="2685281">
                  <a:extLst>
                    <a:ext uri="{9D8B030D-6E8A-4147-A177-3AD203B41FA5}">
                      <a16:colId xmlns:a16="http://schemas.microsoft.com/office/drawing/2014/main" val="331904529"/>
                    </a:ext>
                  </a:extLst>
                </a:gridCol>
                <a:gridCol w="6047874">
                  <a:extLst>
                    <a:ext uri="{9D8B030D-6E8A-4147-A177-3AD203B41FA5}">
                      <a16:colId xmlns:a16="http://schemas.microsoft.com/office/drawing/2014/main" val="3140203703"/>
                    </a:ext>
                  </a:extLst>
                </a:gridCol>
              </a:tblGrid>
              <a:tr h="401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rPr>
                        <a:t>高等専門学校名</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9370736"/>
                  </a:ext>
                </a:extLst>
              </a:tr>
              <a:tr h="401218">
                <a:tc>
                  <a:txBody>
                    <a:bodyPr/>
                    <a:lstStyle/>
                    <a:p>
                      <a:r>
                        <a:rPr lang="ja-JP" altLang="en-US" sz="1200" b="1" u="none" dirty="0">
                          <a:solidFill>
                            <a:sysClr val="windowText" lastClr="000000"/>
                          </a:solidFill>
                        </a:rPr>
                        <a:t>アイデアタイトル</a:t>
                      </a:r>
                      <a:endParaRPr kumimoji="1" lang="ja-JP" altLang="en-US" sz="1200" b="1" dirty="0">
                        <a:solidFill>
                          <a:sysClr val="windowText" lastClr="000000"/>
                        </a:solidFill>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96221376"/>
                  </a:ext>
                </a:extLst>
              </a:tr>
              <a:tr h="360000">
                <a:tc gridSpan="2">
                  <a:txBody>
                    <a:bodyPr/>
                    <a:lstStyle/>
                    <a:p>
                      <a:r>
                        <a:rPr kumimoji="1" lang="en-US" altLang="ja-JP" sz="1200" b="0" dirty="0">
                          <a:solidFill>
                            <a:sysClr val="windowText" lastClr="000000"/>
                          </a:solidFill>
                        </a:rPr>
                        <a:t>※</a:t>
                      </a:r>
                      <a:r>
                        <a:rPr lang="ja-JP" altLang="en-US" sz="1200" dirty="0"/>
                        <a:t>過去に応募したことがあるアイデアですか？　　　　　</a:t>
                      </a:r>
                      <a:r>
                        <a:rPr lang="ja-JP" altLang="en-US" sz="1100" dirty="0"/>
                        <a:t>　</a:t>
                      </a:r>
                      <a:r>
                        <a:rPr kumimoji="1" lang="ja-JP" altLang="en-US" sz="1200" b="1" dirty="0">
                          <a:solidFill>
                            <a:sysClr val="windowText" lastClr="000000"/>
                          </a:solidFill>
                        </a:rPr>
                        <a:t>□ はい</a:t>
                      </a:r>
                      <a:r>
                        <a:rPr kumimoji="1" lang="ja-JP" altLang="en-US" sz="1200" b="0" dirty="0">
                          <a:solidFill>
                            <a:sysClr val="windowText" lastClr="000000"/>
                          </a:solidFill>
                        </a:rPr>
                        <a:t>（継続）　</a:t>
                      </a:r>
                      <a:r>
                        <a:rPr kumimoji="1" lang="ja-JP" altLang="en-US" sz="1200" b="1" dirty="0">
                          <a:solidFill>
                            <a:sysClr val="windowText" lastClr="000000"/>
                          </a:solidFill>
                        </a:rPr>
                        <a:t>　　　　　　　□ いいえ</a:t>
                      </a:r>
                      <a:r>
                        <a:rPr kumimoji="1" lang="ja-JP" altLang="en-US" sz="1200" b="0" dirty="0">
                          <a:solidFill>
                            <a:sysClr val="windowText" lastClr="000000"/>
                          </a:solidFill>
                        </a:rPr>
                        <a:t>（新規）　</a:t>
                      </a:r>
                      <a:r>
                        <a:rPr kumimoji="1" lang="ja-JP" altLang="en-US" sz="1200" b="1" dirty="0">
                          <a:solidFill>
                            <a:sysClr val="windowText" lastClr="000000"/>
                          </a:solidFill>
                        </a:rPr>
                        <a:t>　　　　　　　</a:t>
                      </a:r>
                    </a:p>
                  </a:txBody>
                  <a:tcPr marL="68580" marR="68580" marT="34290" marB="3429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extLst>
                  <a:ext uri="{0D108BD9-81ED-4DB2-BD59-A6C34878D82A}">
                    <a16:rowId xmlns:a16="http://schemas.microsoft.com/office/drawing/2014/main" val="1474772896"/>
                  </a:ext>
                </a:extLst>
              </a:tr>
              <a:tr h="426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游ゴシック" panose="020B0400000000000000" pitchFamily="50" charset="-128"/>
                        </a:rPr>
                        <a:t>対象とする地域</a:t>
                      </a:r>
                      <a:r>
                        <a:rPr lang="ja-JP" altLang="en-US" sz="1200" b="0" dirty="0">
                          <a:solidFill>
                            <a:prstClr val="black"/>
                          </a:solidFill>
                          <a:latin typeface="游ゴシック" panose="020B0400000000000000" pitchFamily="50" charset="-128"/>
                        </a:rPr>
                        <a:t>（</a:t>
                      </a:r>
                      <a:r>
                        <a:rPr lang="ja-JP" altLang="en-US" sz="1200" b="0" dirty="0">
                          <a:solidFill>
                            <a:prstClr val="black"/>
                          </a:solidFill>
                          <a:latin typeface="游ゴシック" panose="020B0400000000000000" pitchFamily="50" charset="-128"/>
                          <a:sym typeface="Wingdings" panose="05000000000000000000" pitchFamily="2" charset="2"/>
                        </a:rPr>
                        <a:t>〇〇県〇〇市）</a:t>
                      </a:r>
                      <a:endParaRPr kumimoji="1" lang="ja-JP" altLang="en-US" sz="1200" b="1" dirty="0">
                        <a:solidFill>
                          <a:sysClr val="windowText" lastClr="000000"/>
                        </a:solidFill>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84016945"/>
                  </a:ext>
                </a:extLst>
              </a:tr>
              <a:tr h="426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rPr>
                        <a:t>テーマのジャンル</a:t>
                      </a:r>
                      <a:r>
                        <a:rPr kumimoji="1" lang="ja-JP" altLang="en-US" sz="1200" b="1" dirty="0">
                          <a:solidFill>
                            <a:sysClr val="windowText" lastClr="000000"/>
                          </a:solidFill>
                          <a:latin typeface="+mn-lt"/>
                        </a:rPr>
                        <a:t>（</a:t>
                      </a:r>
                      <a:r>
                        <a:rPr lang="ja-JP" altLang="en-US" sz="1200" b="0" dirty="0">
                          <a:solidFill>
                            <a:prstClr val="black"/>
                          </a:solidFill>
                          <a:latin typeface="游ゴシック" panose="020B0400000000000000" pitchFamily="50" charset="-128"/>
                        </a:rPr>
                        <a:t>該当するジャンルにチェック、</a:t>
                      </a:r>
                      <a:r>
                        <a:rPr lang="ja-JP" altLang="en-US" sz="1200" b="0" dirty="0">
                          <a:solidFill>
                            <a:prstClr val="black"/>
                          </a:solidFill>
                          <a:latin typeface="游ゴシック" panose="020B0400000000000000" pitchFamily="50" charset="-128"/>
                          <a:sym typeface="Wingdings" panose="05000000000000000000" pitchFamily="2" charset="2"/>
                        </a:rPr>
                        <a:t>複数可）</a:t>
                      </a:r>
                      <a:endParaRPr kumimoji="1" lang="ja-JP" altLang="en-US" sz="1200" b="1" dirty="0">
                        <a:solidFill>
                          <a:sysClr val="windowText" lastClr="000000"/>
                        </a:solidFill>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rPr>
                        <a:t>☐  地震　　    　☐  津波　　　             ☐  火山　　    ☐  気象　     ☐ 洪水　     ☐  大雪                  </a:t>
                      </a:r>
                      <a:endParaRPr kumimoji="1" lang="en-US" altLang="ja-JP" sz="1200" b="1"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rPr>
                        <a:t>☐  予測・予防　☐  避難・応急対応    ☐  復旧・復興</a:t>
                      </a:r>
                      <a:endParaRPr kumimoji="1" lang="en-US" altLang="ja-JP" sz="1200" b="1"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  </a:t>
                      </a:r>
                      <a:r>
                        <a:rPr kumimoji="1" lang="ja-JP" altLang="en-US" sz="1200" b="1">
                          <a:solidFill>
                            <a:schemeClr val="tx1"/>
                          </a:solidFill>
                        </a:rPr>
                        <a:t>自助             　☐  共助　　　　　　☐  </a:t>
                      </a:r>
                      <a:r>
                        <a:rPr kumimoji="1" lang="ja-JP" altLang="en-US" sz="1200" b="1" dirty="0">
                          <a:solidFill>
                            <a:schemeClr val="tx1"/>
                          </a:solidFill>
                        </a:rPr>
                        <a:t>公助</a:t>
                      </a:r>
                      <a:endParaRPr kumimoji="1" lang="en-US" altLang="ja-JP" sz="1200" b="1" dirty="0">
                        <a:solidFill>
                          <a:schemeClr val="tx1"/>
                        </a:solidFill>
                        <a:highlight>
                          <a:srgbClr val="FFFF00"/>
                        </a:highlight>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59460968"/>
                  </a:ext>
                </a:extLst>
              </a:tr>
              <a:tr h="1089105">
                <a:tc>
                  <a:txBody>
                    <a:bodyPr/>
                    <a:lstStyle/>
                    <a:p>
                      <a:r>
                        <a:rPr kumimoji="1" lang="ja-JP" altLang="en-US" sz="1200" b="1" dirty="0">
                          <a:latin typeface="游ゴシック" panose="020B0400000000000000" pitchFamily="50" charset="-128"/>
                          <a:ea typeface="游ゴシック" panose="020B0400000000000000" pitchFamily="50" charset="-128"/>
                        </a:rPr>
                        <a:t>解決したい地域の課題</a:t>
                      </a:r>
                      <a:endParaRPr kumimoji="1" lang="en-US" altLang="ja-JP" sz="1200" b="1" dirty="0">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200" b="1" dirty="0">
                        <a:latin typeface="游ゴシック" panose="020B0400000000000000" pitchFamily="50" charset="-128"/>
                        <a:ea typeface="游ゴシック" panose="020B0400000000000000" pitchFamily="50" charset="-128"/>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4036499"/>
                  </a:ext>
                </a:extLst>
              </a:tr>
              <a:tr h="129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dk1"/>
                          </a:solidFill>
                          <a:effectLst/>
                          <a:latin typeface="+mn-lt"/>
                          <a:ea typeface="+mn-ea"/>
                          <a:cs typeface="+mn-cs"/>
                        </a:rPr>
                        <a:t>課題を</a:t>
                      </a:r>
                      <a:r>
                        <a:rPr kumimoji="1" lang="ja-JP" altLang="ja-JP" sz="1200" b="1" kern="1200" dirty="0">
                          <a:solidFill>
                            <a:schemeClr val="dk1"/>
                          </a:solidFill>
                          <a:effectLst/>
                          <a:latin typeface="+mn-lt"/>
                          <a:ea typeface="+mn-ea"/>
                          <a:cs typeface="+mn-cs"/>
                        </a:rPr>
                        <a:t>解決するためのアイデア</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7129885"/>
                  </a:ext>
                </a:extLst>
              </a:tr>
              <a:tr h="109225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effectLst/>
                        </a:rPr>
                        <a:t>技術開発や科学的な考察を含めた</a:t>
                      </a:r>
                      <a:endParaRPr lang="en-US" altLang="ja-JP" sz="1200" b="1" dirty="0">
                        <a:solidFill>
                          <a:schemeClr val="tx1"/>
                        </a:solidFill>
                        <a:effectLst/>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effectLst/>
                        </a:rPr>
                        <a:t>アイデアの検証方法</a:t>
                      </a:r>
                      <a:endParaRPr kumimoji="1" lang="ja-JP" altLang="en-US" sz="1200" b="1" dirty="0">
                        <a:solidFill>
                          <a:schemeClr val="tx1"/>
                        </a:solidFill>
                        <a:latin typeface="游ゴシック" panose="020B0400000000000000" pitchFamily="50" charset="-128"/>
                        <a:ea typeface="+mn-ea"/>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86495740"/>
                  </a:ext>
                </a:extLst>
              </a:tr>
            </a:tbl>
          </a:graphicData>
        </a:graphic>
      </p:graphicFrame>
      <p:sp>
        <p:nvSpPr>
          <p:cNvPr id="4" name="テキスト ボックス 3">
            <a:extLst>
              <a:ext uri="{FF2B5EF4-FFF2-40B4-BE49-F238E27FC236}">
                <a16:creationId xmlns:a16="http://schemas.microsoft.com/office/drawing/2014/main" id="{4824708D-082E-4DF0-AC0A-D3D09B42A4AE}"/>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202497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066755-FAA8-4F12-B9AC-B44A9BB10D58}"/>
              </a:ext>
            </a:extLst>
          </p:cNvPr>
          <p:cNvSpPr>
            <a:spLocks noGrp="1"/>
          </p:cNvSpPr>
          <p:nvPr>
            <p:ph type="sldNum" sz="quarter" idx="4294967295"/>
          </p:nvPr>
        </p:nvSpPr>
        <p:spPr>
          <a:xfrm>
            <a:off x="7086600" y="6356350"/>
            <a:ext cx="2057400" cy="365125"/>
          </a:xfrm>
        </p:spPr>
        <p:txBody>
          <a:bodyPr/>
          <a:lstStyle/>
          <a:p>
            <a:fld id="{77EAE004-891F-41E2-B59A-9A1422C51DB1}" type="slidenum">
              <a:rPr kumimoji="1" lang="ja-JP" altLang="en-US" smtClean="0"/>
              <a:t>5</a:t>
            </a:fld>
            <a:endParaRPr kumimoji="1" lang="ja-JP" altLang="en-US"/>
          </a:p>
        </p:txBody>
      </p:sp>
      <p:sp>
        <p:nvSpPr>
          <p:cNvPr id="8" name="テキスト ボックス 7">
            <a:extLst>
              <a:ext uri="{FF2B5EF4-FFF2-40B4-BE49-F238E27FC236}">
                <a16:creationId xmlns:a16="http://schemas.microsoft.com/office/drawing/2014/main" id="{18475C6F-517B-4839-B491-DAC383CC12CA}"/>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
        <p:nvSpPr>
          <p:cNvPr id="9" name="正方形/長方形 8">
            <a:extLst>
              <a:ext uri="{FF2B5EF4-FFF2-40B4-BE49-F238E27FC236}">
                <a16:creationId xmlns:a16="http://schemas.microsoft.com/office/drawing/2014/main" id="{DAFA860F-79C1-4263-89F1-35DBA498FFED}"/>
              </a:ext>
            </a:extLst>
          </p:cNvPr>
          <p:cNvSpPr/>
          <p:nvPr/>
        </p:nvSpPr>
        <p:spPr>
          <a:xfrm>
            <a:off x="2249633" y="868323"/>
            <a:ext cx="5109091" cy="461665"/>
          </a:xfrm>
          <a:prstGeom prst="rect">
            <a:avLst/>
          </a:prstGeom>
        </p:spPr>
        <p:txBody>
          <a:bodyPr wrap="none">
            <a:spAutoFit/>
          </a:bodyPr>
          <a:lstStyle/>
          <a:p>
            <a:pPr algn="just">
              <a:defRPr/>
            </a:pPr>
            <a:r>
              <a:rPr lang="ja-JP" altLang="en-US" sz="2400" b="1" dirty="0"/>
              <a:t>企画提案書提出に際しての同意書　</a:t>
            </a:r>
            <a:endParaRPr lang="ja-JP" altLang="en-US" sz="2400" b="1" dirty="0">
              <a:latin typeface="メイリオ" panose="020B0604030504040204" pitchFamily="50" charset="-128"/>
              <a:cs typeface="メイリオ" panose="020B0604030504040204" pitchFamily="50" charset="-128"/>
            </a:endParaRPr>
          </a:p>
        </p:txBody>
      </p:sp>
      <p:cxnSp>
        <p:nvCxnSpPr>
          <p:cNvPr id="10" name="直線コネクタ 9">
            <a:extLst>
              <a:ext uri="{FF2B5EF4-FFF2-40B4-BE49-F238E27FC236}">
                <a16:creationId xmlns:a16="http://schemas.microsoft.com/office/drawing/2014/main" id="{2DDB94E4-2E22-4FF1-A00C-1EFBB2F57439}"/>
              </a:ext>
            </a:extLst>
          </p:cNvPr>
          <p:cNvCxnSpPr>
            <a:cxnSpLocks/>
          </p:cNvCxnSpPr>
          <p:nvPr/>
        </p:nvCxnSpPr>
        <p:spPr>
          <a:xfrm>
            <a:off x="2166506" y="1236858"/>
            <a:ext cx="4839419" cy="0"/>
          </a:xfrm>
          <a:prstGeom prst="line">
            <a:avLst/>
          </a:prstGeom>
          <a:ln w="19050"/>
        </p:spPr>
        <p:style>
          <a:lnRef idx="1">
            <a:schemeClr val="dk1"/>
          </a:lnRef>
          <a:fillRef idx="0">
            <a:schemeClr val="dk1"/>
          </a:fillRef>
          <a:effectRef idx="0">
            <a:schemeClr val="dk1"/>
          </a:effectRef>
          <a:fontRef idx="minor">
            <a:schemeClr val="tx1"/>
          </a:fontRef>
        </p:style>
      </p:cxnSp>
      <p:sp>
        <p:nvSpPr>
          <p:cNvPr id="12" name="テキスト ボックス 11">
            <a:extLst>
              <a:ext uri="{FF2B5EF4-FFF2-40B4-BE49-F238E27FC236}">
                <a16:creationId xmlns:a16="http://schemas.microsoft.com/office/drawing/2014/main" id="{EF76860B-4755-4AC3-98C2-384B7B7D9C89}"/>
              </a:ext>
            </a:extLst>
          </p:cNvPr>
          <p:cNvSpPr txBox="1"/>
          <p:nvPr/>
        </p:nvSpPr>
        <p:spPr>
          <a:xfrm>
            <a:off x="282633" y="1997247"/>
            <a:ext cx="8617527" cy="2835841"/>
          </a:xfrm>
          <a:prstGeom prst="rect">
            <a:avLst/>
          </a:prstGeom>
          <a:noFill/>
          <a:ln>
            <a:noFill/>
          </a:ln>
        </p:spPr>
        <p:txBody>
          <a:bodyPr wrap="square" rtlCol="0">
            <a:spAutoFit/>
          </a:bodyPr>
          <a:lstStyle/>
          <a:p>
            <a:pPr>
              <a:lnSpc>
                <a:spcPts val="2400"/>
              </a:lnSpc>
            </a:pPr>
            <a:r>
              <a:rPr lang="ja-JP" altLang="en-US" sz="1400" b="0" i="0" u="none" strike="noStrike" baseline="0" dirty="0">
                <a:latin typeface="游ゴシック" panose="020B0400000000000000" pitchFamily="50" charset="-128"/>
                <a:ea typeface="游ゴシック" panose="020B0400000000000000" pitchFamily="50" charset="-128"/>
              </a:rPr>
              <a:t>　応募に際しては</a:t>
            </a:r>
            <a:r>
              <a:rPr lang="ja-JP" altLang="en-US" sz="1400" dirty="0">
                <a:latin typeface="游ゴシック" panose="020B0400000000000000" pitchFamily="50" charset="-128"/>
              </a:rPr>
              <a:t>、他者の知的財産権の侵害や、共同研究者との機密保持契約違反などが無いように十分注意をお願いいたします。また応募者は、アイデアの知的財産権を守る必要がある場合は、適切な保護・管理を行ってください。</a:t>
            </a:r>
            <a:endParaRPr lang="en-US" altLang="ja-JP" sz="1400" dirty="0">
              <a:latin typeface="游ゴシック" panose="020B0400000000000000" pitchFamily="50" charset="-128"/>
            </a:endParaRPr>
          </a:p>
          <a:p>
            <a:pPr>
              <a:lnSpc>
                <a:spcPts val="2400"/>
              </a:lnSpc>
            </a:pPr>
            <a:r>
              <a:rPr lang="ja-JP" altLang="en-US" sz="1400" dirty="0">
                <a:latin typeface="游ゴシック" panose="020B0400000000000000" pitchFamily="50" charset="-128"/>
              </a:rPr>
              <a:t>　なお、応募内容に対する著作権は応募者が有しますが、提出資料等については、コンテスト</a:t>
            </a:r>
            <a:r>
              <a:rPr lang="en-US" altLang="ja-JP" sz="1400" dirty="0">
                <a:latin typeface="游ゴシック" panose="020B0400000000000000" pitchFamily="50" charset="-128"/>
              </a:rPr>
              <a:t>Web </a:t>
            </a:r>
            <a:r>
              <a:rPr lang="ja-JP" altLang="en-US" sz="1400" dirty="0">
                <a:latin typeface="游ゴシック" panose="020B0400000000000000" pitchFamily="50" charset="-128"/>
              </a:rPr>
              <a:t>サイト、パンフレット、配信・記録動画等に掲載することがあります。</a:t>
            </a:r>
            <a:r>
              <a:rPr lang="en-US" altLang="ja-JP" sz="1400" dirty="0">
                <a:latin typeface="游ゴシック" panose="020B0400000000000000" pitchFamily="50" charset="-128"/>
              </a:rPr>
              <a:t>YouTube </a:t>
            </a:r>
            <a:r>
              <a:rPr lang="ja-JP" altLang="en-US" sz="1400" dirty="0">
                <a:latin typeface="游ゴシック" panose="020B0400000000000000" pitchFamily="50" charset="-128"/>
              </a:rPr>
              <a:t>動画、新聞記事、ニュース動画</a:t>
            </a:r>
            <a:endParaRPr lang="en-US" altLang="ja-JP" sz="1400" dirty="0">
              <a:latin typeface="游ゴシック" panose="020B0400000000000000" pitchFamily="50" charset="-128"/>
            </a:endParaRPr>
          </a:p>
          <a:p>
            <a:pPr>
              <a:lnSpc>
                <a:spcPts val="2400"/>
              </a:lnSpc>
            </a:pPr>
            <a:r>
              <a:rPr lang="ja-JP" altLang="en-US" sz="1400" dirty="0">
                <a:latin typeface="游ゴシック" panose="020B0400000000000000" pitchFamily="50" charset="-128"/>
              </a:rPr>
              <a:t>などで許諾を得ていないものは含めないようにお願いします。</a:t>
            </a:r>
            <a:r>
              <a:rPr lang="ja-JP" altLang="en-US" sz="1400" b="0" i="0" u="none" strike="noStrike" baseline="0" dirty="0">
                <a:latin typeface="游ゴシック" panose="020B0400000000000000" pitchFamily="50" charset="-128"/>
                <a:ea typeface="游ゴシック" panose="020B0400000000000000" pitchFamily="50" charset="-128"/>
              </a:rPr>
              <a:t>　</a:t>
            </a:r>
            <a:endParaRPr lang="en-US" altLang="ja-JP" sz="1400" b="0" i="0" u="none" strike="noStrike" baseline="0" dirty="0">
              <a:latin typeface="游ゴシック" panose="020B0400000000000000" pitchFamily="50" charset="-128"/>
              <a:ea typeface="游ゴシック" panose="020B0400000000000000" pitchFamily="50" charset="-128"/>
            </a:endParaRPr>
          </a:p>
          <a:p>
            <a:pPr>
              <a:lnSpc>
                <a:spcPts val="2400"/>
              </a:lnSpc>
            </a:pPr>
            <a:endParaRPr lang="en-US" altLang="ja-JP" sz="1400" b="0" i="0" u="none" strike="noStrike" baseline="0" dirty="0">
              <a:latin typeface="游ゴシック" panose="020B0400000000000000" pitchFamily="50" charset="-128"/>
              <a:ea typeface="游ゴシック" panose="020B0400000000000000" pitchFamily="50" charset="-128"/>
            </a:endParaRPr>
          </a:p>
          <a:p>
            <a:pPr>
              <a:lnSpc>
                <a:spcPts val="2400"/>
              </a:lnSpc>
            </a:pPr>
            <a:r>
              <a:rPr lang="ja-JP" altLang="en-US" sz="1400" dirty="0">
                <a:latin typeface="游ゴシック" panose="020B0400000000000000" pitchFamily="50" charset="-128"/>
              </a:rPr>
              <a:t>　企画提案書（作成後</a:t>
            </a:r>
            <a:r>
              <a:rPr lang="en-US" altLang="ja-JP" sz="1400" dirty="0">
                <a:latin typeface="游ゴシック" panose="020B0400000000000000" pitchFamily="50" charset="-128"/>
              </a:rPr>
              <a:t>PDF</a:t>
            </a:r>
            <a:r>
              <a:rPr lang="ja-JP" altLang="en-US" sz="1400" dirty="0">
                <a:latin typeface="游ゴシック" panose="020B0400000000000000" pitchFamily="50" charset="-128"/>
              </a:rPr>
              <a:t>に変換して提出してください）</a:t>
            </a:r>
          </a:p>
          <a:p>
            <a:pPr>
              <a:lnSpc>
                <a:spcPts val="2400"/>
              </a:lnSpc>
            </a:pPr>
            <a:r>
              <a:rPr lang="ja-JP" altLang="en-US" sz="1400" dirty="0">
                <a:latin typeface="游ゴシック" panose="020B0400000000000000" pitchFamily="50" charset="-128"/>
              </a:rPr>
              <a:t>　</a:t>
            </a:r>
            <a:r>
              <a:rPr lang="ja-JP" altLang="en-US" sz="1400" b="1" i="0" strike="noStrike" baseline="0" dirty="0">
                <a:latin typeface="游ゴシック" panose="020B0400000000000000" pitchFamily="50" charset="-128"/>
                <a:ea typeface="游ゴシック" panose="020B0400000000000000" pitchFamily="50" charset="-128"/>
              </a:rPr>
              <a:t>　　　　　</a:t>
            </a:r>
            <a:endParaRPr lang="ja-JP" altLang="en-US" sz="1400" b="0" i="0" u="sng" strike="noStrike" baseline="0" dirty="0">
              <a:latin typeface="游ゴシック" panose="020B0400000000000000" pitchFamily="50" charset="-128"/>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3A3F8D2B-D178-41AC-B260-8F2E62321ECD}"/>
              </a:ext>
            </a:extLst>
          </p:cNvPr>
          <p:cNvSpPr txBox="1"/>
          <p:nvPr/>
        </p:nvSpPr>
        <p:spPr>
          <a:xfrm>
            <a:off x="2829405" y="1435239"/>
            <a:ext cx="3507475" cy="276999"/>
          </a:xfrm>
          <a:prstGeom prst="rect">
            <a:avLst/>
          </a:prstGeom>
          <a:noFill/>
        </p:spPr>
        <p:txBody>
          <a:bodyPr wrap="square" rtlCol="0">
            <a:spAutoFit/>
          </a:bodyPr>
          <a:lstStyle/>
          <a:p>
            <a:r>
              <a:rPr lang="en-US" altLang="ja-JP" sz="1200" b="1" i="0" strike="noStrike" baseline="0" dirty="0">
                <a:latin typeface="游ゴシック" panose="020B0400000000000000" pitchFamily="50" charset="-128"/>
                <a:ea typeface="游ゴシック" panose="020B0400000000000000" pitchFamily="50" charset="-128"/>
              </a:rPr>
              <a:t>※</a:t>
            </a:r>
            <a:r>
              <a:rPr lang="ja-JP" altLang="en-US" sz="1200" b="1" i="0" strike="noStrike" baseline="0" dirty="0">
                <a:latin typeface="游ゴシック" panose="020B0400000000000000" pitchFamily="50" charset="-128"/>
                <a:ea typeface="游ゴシック" panose="020B0400000000000000" pitchFamily="50" charset="-128"/>
              </a:rPr>
              <a:t>確認して最後にチェックを入れてください。</a:t>
            </a:r>
            <a:endParaRPr kumimoji="1" lang="ja-JP" altLang="en-US" sz="1200" dirty="0"/>
          </a:p>
        </p:txBody>
      </p:sp>
      <p:sp>
        <p:nvSpPr>
          <p:cNvPr id="14" name="正方形/長方形 13">
            <a:extLst>
              <a:ext uri="{FF2B5EF4-FFF2-40B4-BE49-F238E27FC236}">
                <a16:creationId xmlns:a16="http://schemas.microsoft.com/office/drawing/2014/main" id="{504A5973-7DF0-468E-8178-0FA8F6591633}"/>
              </a:ext>
            </a:extLst>
          </p:cNvPr>
          <p:cNvSpPr/>
          <p:nvPr/>
        </p:nvSpPr>
        <p:spPr>
          <a:xfrm>
            <a:off x="2166506" y="6050048"/>
            <a:ext cx="5367647" cy="461665"/>
          </a:xfrm>
          <a:prstGeom prst="rect">
            <a:avLst/>
          </a:prstGeom>
        </p:spPr>
        <p:txBody>
          <a:bodyPr wrap="square">
            <a:spAutoFit/>
          </a:bodyPr>
          <a:lstStyle/>
          <a:p>
            <a:pPr marL="180975" marR="67010" lvl="2"/>
            <a:r>
              <a:rPr lang="ja-JP" altLang="en-US" sz="2400" b="1" u="sng" dirty="0">
                <a:latin typeface="游ゴシック" panose="020B0400000000000000" pitchFamily="50" charset="-128"/>
              </a:rPr>
              <a:t>以上を確認の上、同意します。</a:t>
            </a:r>
            <a:r>
              <a:rPr lang="ja-JP" altLang="en-US" sz="2400" u="sng" dirty="0">
                <a:latin typeface="游ゴシック" panose="020B0400000000000000" pitchFamily="50" charset="-128"/>
              </a:rPr>
              <a:t>□</a:t>
            </a:r>
            <a:endParaRPr lang="ja-JP" altLang="en-US" sz="2800" u="sng" dirty="0">
              <a:latin typeface="游ゴシック" panose="020B0400000000000000" pitchFamily="50" charset="-128"/>
            </a:endParaRPr>
          </a:p>
        </p:txBody>
      </p:sp>
      <p:sp>
        <p:nvSpPr>
          <p:cNvPr id="3" name="正方形/長方形 2">
            <a:extLst>
              <a:ext uri="{FF2B5EF4-FFF2-40B4-BE49-F238E27FC236}">
                <a16:creationId xmlns:a16="http://schemas.microsoft.com/office/drawing/2014/main" id="{B32A0570-1C9A-7E1B-6B40-BB193AF398F7}"/>
              </a:ext>
            </a:extLst>
          </p:cNvPr>
          <p:cNvSpPr/>
          <p:nvPr/>
        </p:nvSpPr>
        <p:spPr>
          <a:xfrm>
            <a:off x="145581" y="5407904"/>
            <a:ext cx="6191299" cy="461665"/>
          </a:xfrm>
          <a:prstGeom prst="rect">
            <a:avLst/>
          </a:prstGeom>
        </p:spPr>
        <p:txBody>
          <a:bodyPr wrap="square">
            <a:spAutoFit/>
          </a:bodyPr>
          <a:lstStyle/>
          <a:p>
            <a:pPr marL="180975" marR="67010" lvl="2"/>
            <a:r>
              <a:rPr lang="ja-JP" altLang="en-US" sz="2000" b="1" u="sng" dirty="0">
                <a:latin typeface="游ゴシック" panose="020B0400000000000000" pitchFamily="50" charset="-128"/>
              </a:rPr>
              <a:t>高等専門学校名</a:t>
            </a:r>
            <a:r>
              <a:rPr lang="en-US" altLang="ja-JP" sz="2000" b="1" u="sng" dirty="0">
                <a:latin typeface="游ゴシック" panose="020B0400000000000000" pitchFamily="50" charset="-128"/>
              </a:rPr>
              <a:t>: </a:t>
            </a:r>
            <a:r>
              <a:rPr lang="ja-JP" altLang="en-US" sz="2000" b="1" u="sng" dirty="0">
                <a:latin typeface="游ゴシック" panose="020B0400000000000000" pitchFamily="50" charset="-128"/>
              </a:rPr>
              <a:t>                                         </a:t>
            </a:r>
            <a:r>
              <a:rPr lang="ja-JP" altLang="en-US" sz="2400" b="1" u="sng" dirty="0">
                <a:latin typeface="游ゴシック" panose="020B0400000000000000" pitchFamily="50" charset="-128"/>
              </a:rPr>
              <a:t>　</a:t>
            </a:r>
          </a:p>
        </p:txBody>
      </p:sp>
      <p:cxnSp>
        <p:nvCxnSpPr>
          <p:cNvPr id="5" name="直線コネクタ 4">
            <a:extLst>
              <a:ext uri="{FF2B5EF4-FFF2-40B4-BE49-F238E27FC236}">
                <a16:creationId xmlns:a16="http://schemas.microsoft.com/office/drawing/2014/main" id="{DE531965-226E-201C-1933-F24698CDDFCB}"/>
              </a:ext>
            </a:extLst>
          </p:cNvPr>
          <p:cNvCxnSpPr/>
          <p:nvPr/>
        </p:nvCxnSpPr>
        <p:spPr>
          <a:xfrm>
            <a:off x="470263" y="5756366"/>
            <a:ext cx="65356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3069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D5A0C73-A0DA-2F00-7A10-64276CF2911F}"/>
              </a:ext>
            </a:extLst>
          </p:cNvPr>
          <p:cNvSpPr txBox="1"/>
          <p:nvPr/>
        </p:nvSpPr>
        <p:spPr>
          <a:xfrm>
            <a:off x="1813188" y="1859119"/>
            <a:ext cx="5688301" cy="2862322"/>
          </a:xfrm>
          <a:prstGeom prst="rect">
            <a:avLst/>
          </a:prstGeom>
          <a:noFill/>
        </p:spPr>
        <p:txBody>
          <a:bodyPr wrap="square">
            <a:spAutoFit/>
          </a:bodyPr>
          <a:lstStyle/>
          <a:p>
            <a:pPr marR="10480" algn="ctr"/>
            <a:r>
              <a:rPr lang="ja-JP" altLang="en-US" sz="2000" dirty="0">
                <a:solidFill>
                  <a:srgbClr val="FF0000"/>
                </a:solidFill>
                <a:latin typeface="+mn-ea"/>
              </a:rPr>
              <a:t>企画</a:t>
            </a:r>
            <a:r>
              <a:rPr lang="ja-JP" altLang="en-US" sz="2000" i="0" u="none" strike="noStrike" baseline="0" dirty="0">
                <a:solidFill>
                  <a:srgbClr val="FF0000"/>
                </a:solidFill>
                <a:latin typeface="+mn-ea"/>
              </a:rPr>
              <a:t>提案書</a:t>
            </a:r>
            <a:r>
              <a:rPr lang="ja-JP" altLang="en-US" sz="2000" dirty="0">
                <a:solidFill>
                  <a:srgbClr val="FF0000"/>
                </a:solidFill>
                <a:latin typeface="+mn-ea"/>
              </a:rPr>
              <a:t>（</a:t>
            </a:r>
            <a:r>
              <a:rPr lang="ja-JP" altLang="en-US" sz="2000" b="1" dirty="0">
                <a:solidFill>
                  <a:srgbClr val="FF0000"/>
                </a:solidFill>
                <a:latin typeface="+mn-ea"/>
              </a:rPr>
              <a:t>最大</a:t>
            </a:r>
            <a:r>
              <a:rPr lang="en-US" altLang="ja-JP" sz="2000" b="1" dirty="0">
                <a:solidFill>
                  <a:srgbClr val="FF0000"/>
                </a:solidFill>
                <a:latin typeface="+mn-ea"/>
              </a:rPr>
              <a:t>5</a:t>
            </a:r>
            <a:r>
              <a:rPr lang="ja-JP" altLang="en-US" sz="2000" b="1" dirty="0">
                <a:solidFill>
                  <a:srgbClr val="FF0000"/>
                </a:solidFill>
                <a:latin typeface="+mn-ea"/>
              </a:rPr>
              <a:t>枚</a:t>
            </a:r>
            <a:r>
              <a:rPr lang="ja-JP" altLang="en-US" sz="2000" dirty="0">
                <a:solidFill>
                  <a:srgbClr val="FF0000"/>
                </a:solidFill>
                <a:latin typeface="+mn-ea"/>
              </a:rPr>
              <a:t>まで）は、</a:t>
            </a:r>
            <a:endParaRPr lang="en-US" altLang="ja-JP" sz="2000" dirty="0">
              <a:solidFill>
                <a:srgbClr val="FF0000"/>
              </a:solidFill>
              <a:latin typeface="+mn-ea"/>
            </a:endParaRPr>
          </a:p>
          <a:p>
            <a:pPr marR="10480" algn="ctr"/>
            <a:r>
              <a:rPr lang="ja-JP" altLang="en-US" sz="2000" i="0" u="none" strike="noStrike" baseline="0" dirty="0">
                <a:solidFill>
                  <a:srgbClr val="FF0000"/>
                </a:solidFill>
                <a:latin typeface="+mn-ea"/>
              </a:rPr>
              <a:t>第</a:t>
            </a:r>
            <a:r>
              <a:rPr lang="en-US" altLang="ja-JP" sz="2000" i="0" u="none" strike="noStrike" baseline="0" dirty="0">
                <a:solidFill>
                  <a:srgbClr val="FF0000"/>
                </a:solidFill>
                <a:latin typeface="+mn-ea"/>
              </a:rPr>
              <a:t>5</a:t>
            </a:r>
            <a:r>
              <a:rPr lang="ja-JP" altLang="en-US" sz="2000" i="0" u="none" strike="noStrike" baseline="0" dirty="0">
                <a:solidFill>
                  <a:srgbClr val="FF0000"/>
                </a:solidFill>
                <a:latin typeface="+mn-ea"/>
              </a:rPr>
              <a:t>回高専防災減災コンテスト「募集要項」の</a:t>
            </a:r>
            <a:endParaRPr lang="en-US" altLang="ja-JP" sz="2000" dirty="0">
              <a:solidFill>
                <a:srgbClr val="FF0000"/>
              </a:solidFill>
              <a:latin typeface="+mn-ea"/>
            </a:endParaRPr>
          </a:p>
          <a:p>
            <a:pPr marR="10480"/>
            <a:endParaRPr lang="en-US" altLang="ja-JP" sz="2000" b="1" dirty="0">
              <a:solidFill>
                <a:srgbClr val="FF0000"/>
              </a:solidFill>
              <a:latin typeface="+mn-ea"/>
            </a:endParaRPr>
          </a:p>
          <a:p>
            <a:pPr marR="10480"/>
            <a:r>
              <a:rPr lang="ja-JP" altLang="en-US" sz="2000" b="1" i="0" u="none" strike="noStrike" baseline="0" dirty="0">
                <a:solidFill>
                  <a:srgbClr val="FF0000"/>
                </a:solidFill>
                <a:latin typeface="+mn-ea"/>
              </a:rPr>
              <a:t>               ３</a:t>
            </a:r>
            <a:r>
              <a:rPr lang="en-US" altLang="ja-JP" sz="2000" b="1" i="0" u="none" strike="noStrike" baseline="0" dirty="0">
                <a:solidFill>
                  <a:srgbClr val="FF0000"/>
                </a:solidFill>
                <a:latin typeface="+mn-ea"/>
              </a:rPr>
              <a:t>.</a:t>
            </a:r>
            <a:r>
              <a:rPr lang="ja-JP" altLang="en-US" sz="2000" b="1" dirty="0">
                <a:solidFill>
                  <a:srgbClr val="FF0000"/>
                </a:solidFill>
                <a:latin typeface="+mn-ea"/>
              </a:rPr>
              <a:t> </a:t>
            </a:r>
            <a:r>
              <a:rPr lang="ja-JP" altLang="en-US" sz="2000" b="1" i="0" u="none" strike="noStrike" baseline="0" dirty="0">
                <a:solidFill>
                  <a:srgbClr val="FF0000"/>
                </a:solidFill>
                <a:latin typeface="+mn-ea"/>
              </a:rPr>
              <a:t>募集概要</a:t>
            </a:r>
            <a:endParaRPr lang="en-US" altLang="ja-JP" sz="2000" b="1" i="0" u="none" strike="noStrike" baseline="0" dirty="0">
              <a:solidFill>
                <a:srgbClr val="FF0000"/>
              </a:solidFill>
              <a:latin typeface="+mn-ea"/>
            </a:endParaRPr>
          </a:p>
          <a:p>
            <a:pPr marR="10480"/>
            <a:r>
              <a:rPr lang="ja-JP" altLang="en-US" sz="2000" b="1" dirty="0">
                <a:solidFill>
                  <a:srgbClr val="FF0000"/>
                </a:solidFill>
                <a:latin typeface="+mn-ea"/>
              </a:rPr>
              <a:t>　                 </a:t>
            </a:r>
            <a:r>
              <a:rPr lang="en-US" altLang="ja-JP" sz="2000" b="1" dirty="0">
                <a:solidFill>
                  <a:srgbClr val="FF0000"/>
                </a:solidFill>
                <a:latin typeface="+mn-ea"/>
              </a:rPr>
              <a:t>3.2      </a:t>
            </a:r>
            <a:r>
              <a:rPr lang="ja-JP" altLang="en-US" sz="2000" b="1" dirty="0">
                <a:solidFill>
                  <a:srgbClr val="FF0000"/>
                </a:solidFill>
                <a:latin typeface="+mn-ea"/>
              </a:rPr>
              <a:t>募集</a:t>
            </a:r>
            <a:r>
              <a:rPr lang="ja-JP" altLang="en-US" sz="2000" b="1" i="0" u="none" strike="noStrike" baseline="0" dirty="0">
                <a:solidFill>
                  <a:srgbClr val="FF0000"/>
                </a:solidFill>
                <a:latin typeface="+mn-ea"/>
              </a:rPr>
              <a:t>アイデア</a:t>
            </a:r>
            <a:br>
              <a:rPr lang="en-US" altLang="ja-JP" sz="2000" b="1" dirty="0">
                <a:solidFill>
                  <a:srgbClr val="FF0000"/>
                </a:solidFill>
                <a:latin typeface="+mn-ea"/>
              </a:rPr>
            </a:br>
            <a:r>
              <a:rPr lang="ja-JP" altLang="en-US" sz="2000" b="1" dirty="0">
                <a:solidFill>
                  <a:srgbClr val="FF0000"/>
                </a:solidFill>
                <a:latin typeface="+mn-ea"/>
              </a:rPr>
              <a:t>　                 </a:t>
            </a:r>
            <a:r>
              <a:rPr lang="en-US" altLang="ja-JP" sz="2000" b="1" dirty="0">
                <a:solidFill>
                  <a:srgbClr val="FF0000"/>
                </a:solidFill>
                <a:latin typeface="+mn-ea"/>
              </a:rPr>
              <a:t>3.4.2   </a:t>
            </a:r>
            <a:r>
              <a:rPr lang="ja-JP" altLang="en-US" sz="2000" b="1" i="0" u="none" strike="noStrike" baseline="0" dirty="0">
                <a:solidFill>
                  <a:srgbClr val="FF0000"/>
                </a:solidFill>
                <a:latin typeface="+mn-ea"/>
              </a:rPr>
              <a:t>書類審査の観点</a:t>
            </a:r>
            <a:endParaRPr lang="en-US" altLang="ja-JP" sz="2000" b="1" i="0" u="none" strike="noStrike" baseline="0" dirty="0">
              <a:solidFill>
                <a:srgbClr val="FF0000"/>
              </a:solidFill>
              <a:latin typeface="+mn-ea"/>
            </a:endParaRPr>
          </a:p>
          <a:p>
            <a:pPr marR="10480"/>
            <a:endParaRPr lang="en-US" altLang="ja-JP" sz="2000" b="1" dirty="0">
              <a:solidFill>
                <a:srgbClr val="FF0000"/>
              </a:solidFill>
              <a:latin typeface="+mn-ea"/>
            </a:endParaRPr>
          </a:p>
          <a:p>
            <a:pPr marR="10480" algn="ctr"/>
            <a:r>
              <a:rPr lang="ja-JP" altLang="en-US" sz="2000" i="0" u="none" strike="noStrike" baseline="0" dirty="0">
                <a:solidFill>
                  <a:srgbClr val="FF0000"/>
                </a:solidFill>
                <a:latin typeface="+mn-ea"/>
              </a:rPr>
              <a:t>を確認の上、記入してください。</a:t>
            </a:r>
            <a:endParaRPr lang="en-US" altLang="ja-JP" sz="2000" i="0" u="none" strike="noStrike" baseline="0" dirty="0">
              <a:solidFill>
                <a:srgbClr val="FF0000"/>
              </a:solidFill>
              <a:latin typeface="+mn-ea"/>
            </a:endParaRPr>
          </a:p>
          <a:p>
            <a:pPr marR="10480" algn="ctr"/>
            <a:r>
              <a:rPr lang="ja-JP" altLang="en-US" sz="2000" dirty="0">
                <a:solidFill>
                  <a:srgbClr val="FF0000"/>
                </a:solidFill>
                <a:latin typeface="+mn-ea"/>
              </a:rPr>
              <a:t>表紙の作成は必要ありません。</a:t>
            </a:r>
            <a:endParaRPr lang="en-US" altLang="ja-JP" sz="2000" i="0" u="none" strike="noStrike" baseline="0" dirty="0">
              <a:solidFill>
                <a:srgbClr val="FF0000"/>
              </a:solidFill>
              <a:latin typeface="+mn-ea"/>
            </a:endParaRPr>
          </a:p>
        </p:txBody>
      </p:sp>
      <p:sp>
        <p:nvSpPr>
          <p:cNvPr id="5" name="正方形/長方形 4">
            <a:extLst>
              <a:ext uri="{FF2B5EF4-FFF2-40B4-BE49-F238E27FC236}">
                <a16:creationId xmlns:a16="http://schemas.microsoft.com/office/drawing/2014/main" id="{518E9A08-0F9D-4B4F-A4AF-F4EF7021C14C}"/>
              </a:ext>
            </a:extLst>
          </p:cNvPr>
          <p:cNvSpPr/>
          <p:nvPr/>
        </p:nvSpPr>
        <p:spPr>
          <a:xfrm>
            <a:off x="1682491" y="5277064"/>
            <a:ext cx="6324395" cy="572849"/>
          </a:xfrm>
          <a:prstGeom prst="rect">
            <a:avLst/>
          </a:prstGeom>
        </p:spPr>
        <p:txBody>
          <a:bodyPr wrap="square">
            <a:spAutoFit/>
          </a:bodyPr>
          <a:lstStyle/>
          <a:p>
            <a:pPr marR="10480">
              <a:lnSpc>
                <a:spcPct val="200000"/>
              </a:lnSpc>
            </a:pPr>
            <a:r>
              <a:rPr lang="en-US" altLang="ja-JP" dirty="0">
                <a:solidFill>
                  <a:srgbClr val="FF0000"/>
                </a:solidFill>
                <a:latin typeface="+mn-ea"/>
              </a:rPr>
              <a:t>※</a:t>
            </a:r>
            <a:r>
              <a:rPr lang="ja-JP" altLang="en-US" dirty="0">
                <a:solidFill>
                  <a:srgbClr val="FF0000"/>
                </a:solidFill>
                <a:latin typeface="+mn-ea"/>
              </a:rPr>
              <a:t>このコメントは企画提案書作成時に削除してください。</a:t>
            </a:r>
            <a:endParaRPr lang="en-US" altLang="ja-JP" dirty="0">
              <a:solidFill>
                <a:srgbClr val="FF0000"/>
              </a:solidFill>
              <a:latin typeface="+mn-ea"/>
            </a:endParaRPr>
          </a:p>
        </p:txBody>
      </p:sp>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4294967295"/>
          </p:nvPr>
        </p:nvSpPr>
        <p:spPr>
          <a:xfrm>
            <a:off x="8707582" y="6489350"/>
            <a:ext cx="430222" cy="365125"/>
          </a:xfrm>
        </p:spPr>
        <p:txBody>
          <a:bodyPr/>
          <a:lstStyle/>
          <a:p>
            <a:pPr algn="r"/>
            <a:r>
              <a:rPr kumimoji="1" lang="en-US" altLang="ja-JP" b="1" dirty="0">
                <a:latin typeface="+mn-ea"/>
              </a:rPr>
              <a:t>-1-</a:t>
            </a:r>
            <a:endParaRPr kumimoji="1" lang="ja-JP" altLang="en-US" b="1" dirty="0">
              <a:latin typeface="+mn-ea"/>
            </a:endParaRPr>
          </a:p>
        </p:txBody>
      </p:sp>
      <p:sp>
        <p:nvSpPr>
          <p:cNvPr id="4" name="四角形: 角を丸くする 3">
            <a:extLst>
              <a:ext uri="{FF2B5EF4-FFF2-40B4-BE49-F238E27FC236}">
                <a16:creationId xmlns:a16="http://schemas.microsoft.com/office/drawing/2014/main" id="{657E94C2-31EB-4C6A-9E64-2E0EAAE82111}"/>
              </a:ext>
            </a:extLst>
          </p:cNvPr>
          <p:cNvSpPr/>
          <p:nvPr/>
        </p:nvSpPr>
        <p:spPr>
          <a:xfrm>
            <a:off x="1414068" y="1197864"/>
            <a:ext cx="6486541" cy="3877056"/>
          </a:xfrm>
          <a:prstGeom prst="roundRect">
            <a:avLst>
              <a:gd name="adj" fmla="val 8849"/>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02617736-A699-3364-893F-67D0775451CD}"/>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788772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4294967295"/>
          </p:nvPr>
        </p:nvSpPr>
        <p:spPr>
          <a:xfrm>
            <a:off x="8736676" y="6485193"/>
            <a:ext cx="405286" cy="365125"/>
          </a:xfrm>
        </p:spPr>
        <p:txBody>
          <a:bodyPr/>
          <a:lstStyle/>
          <a:p>
            <a:pPr algn="r"/>
            <a:r>
              <a:rPr kumimoji="1" lang="en-US" altLang="ja-JP" b="1" dirty="0">
                <a:latin typeface="+mn-ea"/>
              </a:rPr>
              <a:t>-2-</a:t>
            </a:r>
            <a:endParaRPr kumimoji="1" lang="ja-JP" altLang="en-US" b="1" dirty="0">
              <a:latin typeface="+mn-ea"/>
            </a:endParaRPr>
          </a:p>
        </p:txBody>
      </p:sp>
      <p:sp>
        <p:nvSpPr>
          <p:cNvPr id="2" name="テキスト ボックス 1">
            <a:extLst>
              <a:ext uri="{FF2B5EF4-FFF2-40B4-BE49-F238E27FC236}">
                <a16:creationId xmlns:a16="http://schemas.microsoft.com/office/drawing/2014/main" id="{63D1745E-6854-1609-2333-E04DC096D855}"/>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180326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4294967295"/>
          </p:nvPr>
        </p:nvSpPr>
        <p:spPr>
          <a:xfrm>
            <a:off x="8703425" y="6485194"/>
            <a:ext cx="434380" cy="365125"/>
          </a:xfrm>
        </p:spPr>
        <p:txBody>
          <a:bodyPr/>
          <a:lstStyle/>
          <a:p>
            <a:pPr algn="r"/>
            <a:r>
              <a:rPr kumimoji="1" lang="en-US" altLang="ja-JP" b="1" dirty="0">
                <a:latin typeface="+mn-ea"/>
              </a:rPr>
              <a:t>-3-</a:t>
            </a:r>
            <a:endParaRPr kumimoji="1" lang="ja-JP" altLang="en-US" b="1" dirty="0">
              <a:latin typeface="+mn-ea"/>
            </a:endParaRPr>
          </a:p>
        </p:txBody>
      </p:sp>
      <p:sp>
        <p:nvSpPr>
          <p:cNvPr id="2" name="テキスト ボックス 1">
            <a:extLst>
              <a:ext uri="{FF2B5EF4-FFF2-40B4-BE49-F238E27FC236}">
                <a16:creationId xmlns:a16="http://schemas.microsoft.com/office/drawing/2014/main" id="{DAFA176A-9564-500C-0CFB-0B34B5C4B4DF}"/>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4251496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4294967295"/>
          </p:nvPr>
        </p:nvSpPr>
        <p:spPr>
          <a:xfrm>
            <a:off x="8724207" y="6489351"/>
            <a:ext cx="413556" cy="365125"/>
          </a:xfrm>
        </p:spPr>
        <p:txBody>
          <a:bodyPr/>
          <a:lstStyle/>
          <a:p>
            <a:pPr algn="r"/>
            <a:r>
              <a:rPr kumimoji="1" lang="en-US" altLang="ja-JP" b="1" dirty="0">
                <a:latin typeface="+mn-ea"/>
              </a:rPr>
              <a:t>-4-</a:t>
            </a:r>
            <a:endParaRPr kumimoji="1" lang="ja-JP" altLang="en-US" b="1" dirty="0">
              <a:latin typeface="+mn-ea"/>
            </a:endParaRPr>
          </a:p>
        </p:txBody>
      </p:sp>
      <p:sp>
        <p:nvSpPr>
          <p:cNvPr id="2" name="テキスト ボックス 1">
            <a:extLst>
              <a:ext uri="{FF2B5EF4-FFF2-40B4-BE49-F238E27FC236}">
                <a16:creationId xmlns:a16="http://schemas.microsoft.com/office/drawing/2014/main" id="{4CA7CF0A-FB6F-569B-FCFB-9EEC2B73B2D1}"/>
              </a:ext>
            </a:extLst>
          </p:cNvPr>
          <p:cNvSpPr txBox="1"/>
          <p:nvPr/>
        </p:nvSpPr>
        <p:spPr>
          <a:xfrm>
            <a:off x="49184" y="28327"/>
            <a:ext cx="910936" cy="307777"/>
          </a:xfrm>
          <a:prstGeom prst="rect">
            <a:avLst/>
          </a:prstGeom>
          <a:solidFill>
            <a:schemeClr val="bg1">
              <a:lumMod val="75000"/>
            </a:schemeClr>
          </a:solidFill>
        </p:spPr>
        <p:txBody>
          <a:bodyPr wrap="square" rtlCol="0">
            <a:spAutoFit/>
          </a:bodyPr>
          <a:lstStyle/>
          <a:p>
            <a:pPr algn="ctr"/>
            <a:r>
              <a:rPr kumimoji="1" lang="ja-JP" altLang="en-US" sz="1400" b="1" dirty="0">
                <a:solidFill>
                  <a:schemeClr val="bg1"/>
                </a:solidFill>
                <a:latin typeface="+mn-ea"/>
              </a:rPr>
              <a:t>提出資料</a:t>
            </a:r>
          </a:p>
        </p:txBody>
      </p:sp>
    </p:spTree>
    <p:extLst>
      <p:ext uri="{BB962C8B-B14F-4D97-AF65-F5344CB8AC3E}">
        <p14:creationId xmlns:p14="http://schemas.microsoft.com/office/powerpoint/2010/main" val="14500558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682</Words>
  <Application>Microsoft Office PowerPoint</Application>
  <PresentationFormat>画面に合わせる (4:3)</PresentationFormat>
  <Paragraphs>91</Paragraphs>
  <Slides>10</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10</vt:i4>
      </vt:variant>
    </vt:vector>
  </HeadingPairs>
  <TitlesOfParts>
    <vt:vector size="18" baseType="lpstr">
      <vt:lpstr>メイリオ</vt:lpstr>
      <vt:lpstr>游ゴシック</vt:lpstr>
      <vt:lpstr>游ゴシック Light</vt:lpstr>
      <vt:lpstr>Arial</vt:lpstr>
      <vt:lpstr>Calibri</vt:lpstr>
      <vt:lpstr>Calibri Light</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2026-06-30T06:03:40Z</dcterms:created>
  <dcterms:modified xsi:type="dcterms:W3CDTF">2026-06-30T06:05:04Z</dcterms:modified>
</cp:coreProperties>
</file>