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8" r:id="rId3"/>
    <p:sldId id="257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8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2616" y="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06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514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03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742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51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37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37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059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09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450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94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79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B1D1AF-960F-40A7-9301-34AC6D04C206}"/>
              </a:ext>
            </a:extLst>
          </p:cNvPr>
          <p:cNvSpPr txBox="1"/>
          <p:nvPr/>
        </p:nvSpPr>
        <p:spPr>
          <a:xfrm>
            <a:off x="173421" y="858618"/>
            <a:ext cx="162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１．調べること</a:t>
            </a:r>
            <a:endParaRPr kumimoji="1" lang="en-US" altLang="ja-JP" sz="1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9E6EC2C-C384-4341-8372-E4AF83221485}"/>
              </a:ext>
            </a:extLst>
          </p:cNvPr>
          <p:cNvSpPr txBox="1"/>
          <p:nvPr/>
        </p:nvSpPr>
        <p:spPr>
          <a:xfrm>
            <a:off x="173421" y="3882240"/>
            <a:ext cx="162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２．調べる方法</a:t>
            </a:r>
            <a:endParaRPr kumimoji="1" lang="en-US" altLang="ja-JP" sz="1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9FE8C652-06E2-461E-8C57-919D880F3437}"/>
              </a:ext>
            </a:extLst>
          </p:cNvPr>
          <p:cNvCxnSpPr>
            <a:cxnSpLocks/>
          </p:cNvCxnSpPr>
          <p:nvPr/>
        </p:nvCxnSpPr>
        <p:spPr>
          <a:xfrm>
            <a:off x="759125" y="3569306"/>
            <a:ext cx="5688000" cy="0"/>
          </a:xfrm>
          <a:prstGeom prst="line">
            <a:avLst/>
          </a:prstGeom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F3A938F-BD1A-4435-B583-77C11DE8C2FF}"/>
              </a:ext>
            </a:extLst>
          </p:cNvPr>
          <p:cNvSpPr/>
          <p:nvPr/>
        </p:nvSpPr>
        <p:spPr>
          <a:xfrm>
            <a:off x="546340" y="1227949"/>
            <a:ext cx="5900468" cy="703081"/>
          </a:xfrm>
          <a:prstGeom prst="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D0F47F7-9FF5-41F9-BDD4-2BC664C65F51}"/>
              </a:ext>
            </a:extLst>
          </p:cNvPr>
          <p:cNvSpPr txBox="1"/>
          <p:nvPr/>
        </p:nvSpPr>
        <p:spPr>
          <a:xfrm>
            <a:off x="644999" y="2059529"/>
            <a:ext cx="2159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調べることを選んだ理由</a:t>
            </a:r>
            <a:endParaRPr kumimoji="1" lang="en-US" altLang="ja-JP" sz="14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D4B327F5-E50B-4383-B205-C8616B32DB39}"/>
              </a:ext>
            </a:extLst>
          </p:cNvPr>
          <p:cNvCxnSpPr>
            <a:cxnSpLocks/>
          </p:cNvCxnSpPr>
          <p:nvPr/>
        </p:nvCxnSpPr>
        <p:spPr>
          <a:xfrm>
            <a:off x="759125" y="6195069"/>
            <a:ext cx="5688000" cy="0"/>
          </a:xfrm>
          <a:prstGeom prst="line">
            <a:avLst/>
          </a:prstGeom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EAC8634-8414-47BE-8054-3E2C20150A1F}"/>
              </a:ext>
            </a:extLst>
          </p:cNvPr>
          <p:cNvSpPr txBox="1"/>
          <p:nvPr/>
        </p:nvSpPr>
        <p:spPr>
          <a:xfrm>
            <a:off x="644999" y="4313723"/>
            <a:ext cx="575029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調べ方</a:t>
            </a:r>
            <a:r>
              <a:rPr kumimoji="1" lang="en-US" altLang="ja-JP" sz="14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/>
            </a:r>
            <a:br>
              <a:rPr kumimoji="1" lang="en-US" altLang="ja-JP" sz="14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</a:br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（例）○○川に行って石を集める。集めた石をかんさつする。</a:t>
            </a:r>
            <a:endParaRPr kumimoji="1" lang="en-US" altLang="ja-JP" sz="1400" b="1" dirty="0">
              <a:solidFill>
                <a:schemeClr val="tx1">
                  <a:lumMod val="50000"/>
                  <a:lumOff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おじいちゃんに「昔の○○川のこと」について話を聞く。など</a:t>
            </a:r>
            <a:endParaRPr kumimoji="1" lang="en-US" altLang="ja-JP" sz="1400" b="1" dirty="0">
              <a:solidFill>
                <a:schemeClr val="tx1">
                  <a:lumMod val="50000"/>
                  <a:lumOff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03749B9C-29B0-4CB2-9997-5ED57EE904E9}"/>
              </a:ext>
            </a:extLst>
          </p:cNvPr>
          <p:cNvCxnSpPr>
            <a:cxnSpLocks/>
          </p:cNvCxnSpPr>
          <p:nvPr/>
        </p:nvCxnSpPr>
        <p:spPr>
          <a:xfrm>
            <a:off x="759125" y="7818598"/>
            <a:ext cx="5688000" cy="0"/>
          </a:xfrm>
          <a:prstGeom prst="line">
            <a:avLst/>
          </a:prstGeom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EFCFDDE-556B-46B2-A9B3-2CA892362794}"/>
              </a:ext>
            </a:extLst>
          </p:cNvPr>
          <p:cNvSpPr txBox="1"/>
          <p:nvPr/>
        </p:nvSpPr>
        <p:spPr>
          <a:xfrm>
            <a:off x="644999" y="6254375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いつ・どこで調べる？</a:t>
            </a:r>
            <a:endParaRPr kumimoji="1" lang="en-US" altLang="ja-JP" sz="14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7B553531-9032-46BD-8C83-0C42791D8444}"/>
              </a:ext>
            </a:extLst>
          </p:cNvPr>
          <p:cNvCxnSpPr>
            <a:cxnSpLocks/>
          </p:cNvCxnSpPr>
          <p:nvPr/>
        </p:nvCxnSpPr>
        <p:spPr>
          <a:xfrm>
            <a:off x="759125" y="9442126"/>
            <a:ext cx="5688000" cy="0"/>
          </a:xfrm>
          <a:prstGeom prst="line">
            <a:avLst/>
          </a:prstGeom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5892A429-13E8-44A8-A412-DD410DAC5D2B}"/>
              </a:ext>
            </a:extLst>
          </p:cNvPr>
          <p:cNvSpPr txBox="1"/>
          <p:nvPr/>
        </p:nvSpPr>
        <p:spPr>
          <a:xfrm>
            <a:off x="644999" y="7879520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必要な道具は？</a:t>
            </a:r>
            <a:endParaRPr kumimoji="1" lang="en-US" altLang="ja-JP" sz="14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A506708-A151-49CE-AC6A-C96468D4BB58}"/>
              </a:ext>
            </a:extLst>
          </p:cNvPr>
          <p:cNvSpPr txBox="1"/>
          <p:nvPr/>
        </p:nvSpPr>
        <p:spPr>
          <a:xfrm>
            <a:off x="335845" y="262759"/>
            <a:ext cx="618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「身のまわりの川や水」について調べよう　まとめ用紙①</a:t>
            </a:r>
            <a:endParaRPr kumimoji="1" lang="en-US" altLang="ja-JP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807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2C79B69-5B94-4F5B-A572-47ADAE057E70}"/>
              </a:ext>
            </a:extLst>
          </p:cNvPr>
          <p:cNvSpPr txBox="1"/>
          <p:nvPr/>
        </p:nvSpPr>
        <p:spPr>
          <a:xfrm>
            <a:off x="335845" y="262759"/>
            <a:ext cx="618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「身のまわりの川や水」について調べよう　まとめ用紙②</a:t>
            </a:r>
            <a:endParaRPr kumimoji="1" lang="en-US" altLang="ja-JP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E2F1959-4E67-4E02-9D65-655E45582976}"/>
              </a:ext>
            </a:extLst>
          </p:cNvPr>
          <p:cNvSpPr txBox="1"/>
          <p:nvPr/>
        </p:nvSpPr>
        <p:spPr>
          <a:xfrm>
            <a:off x="173421" y="856575"/>
            <a:ext cx="162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３．調べた記録</a:t>
            </a:r>
            <a:endParaRPr kumimoji="1" lang="en-US" altLang="ja-JP" sz="1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E20EBA3-3649-4AC1-A459-2DCAC8137B2D}"/>
              </a:ext>
            </a:extLst>
          </p:cNvPr>
          <p:cNvSpPr txBox="1"/>
          <p:nvPr/>
        </p:nvSpPr>
        <p:spPr>
          <a:xfrm>
            <a:off x="644999" y="5101638"/>
            <a:ext cx="4852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写真やイラスト</a:t>
            </a:r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（下に写真やイラストのタイトルを書く）</a:t>
            </a:r>
            <a:endParaRPr kumimoji="1" lang="en-US" altLang="ja-JP" sz="1400" b="1" dirty="0">
              <a:solidFill>
                <a:schemeClr val="tx1">
                  <a:lumMod val="50000"/>
                  <a:lumOff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D3DB5F7B-004B-40F0-B06E-99C79B71067C}"/>
              </a:ext>
            </a:extLst>
          </p:cNvPr>
          <p:cNvCxnSpPr>
            <a:cxnSpLocks/>
          </p:cNvCxnSpPr>
          <p:nvPr/>
        </p:nvCxnSpPr>
        <p:spPr>
          <a:xfrm>
            <a:off x="759125" y="4953000"/>
            <a:ext cx="5688000" cy="0"/>
          </a:xfrm>
          <a:prstGeom prst="line">
            <a:avLst/>
          </a:prstGeom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463C771-680E-4E42-9AB9-2076C22CEE5F}"/>
              </a:ext>
            </a:extLst>
          </p:cNvPr>
          <p:cNvSpPr txBox="1"/>
          <p:nvPr/>
        </p:nvSpPr>
        <p:spPr>
          <a:xfrm>
            <a:off x="644999" y="1340782"/>
            <a:ext cx="52116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文章で記録したことや、大きさや重さなど数字で記録したこと</a:t>
            </a:r>
            <a:endParaRPr kumimoji="1" lang="en-US" altLang="ja-JP" sz="14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C652ED50-4753-48DA-B049-721999FC6010}"/>
              </a:ext>
            </a:extLst>
          </p:cNvPr>
          <p:cNvCxnSpPr>
            <a:cxnSpLocks/>
          </p:cNvCxnSpPr>
          <p:nvPr/>
        </p:nvCxnSpPr>
        <p:spPr>
          <a:xfrm>
            <a:off x="759125" y="8030261"/>
            <a:ext cx="5688000" cy="0"/>
          </a:xfrm>
          <a:prstGeom prst="line">
            <a:avLst/>
          </a:prstGeom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345AFCA-D6ED-478F-BEFE-B02639844D4B}"/>
              </a:ext>
            </a:extLst>
          </p:cNvPr>
          <p:cNvSpPr txBox="1"/>
          <p:nvPr/>
        </p:nvSpPr>
        <p:spPr>
          <a:xfrm>
            <a:off x="644999" y="8154181"/>
            <a:ext cx="4493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調べる前の予想と比べて</a:t>
            </a:r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（同じか、違ったか、など）</a:t>
            </a:r>
            <a:endParaRPr kumimoji="1" lang="en-US" altLang="ja-JP" sz="1400" b="1" dirty="0">
              <a:solidFill>
                <a:schemeClr val="tx1">
                  <a:lumMod val="50000"/>
                  <a:lumOff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72F824C0-3F36-4D83-984A-2E518CF25118}"/>
              </a:ext>
            </a:extLst>
          </p:cNvPr>
          <p:cNvCxnSpPr>
            <a:cxnSpLocks/>
          </p:cNvCxnSpPr>
          <p:nvPr/>
        </p:nvCxnSpPr>
        <p:spPr>
          <a:xfrm>
            <a:off x="759125" y="9442126"/>
            <a:ext cx="5688000" cy="0"/>
          </a:xfrm>
          <a:prstGeom prst="line">
            <a:avLst/>
          </a:prstGeom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7251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2C79B69-5B94-4F5B-A572-47ADAE057E70}"/>
              </a:ext>
            </a:extLst>
          </p:cNvPr>
          <p:cNvSpPr txBox="1"/>
          <p:nvPr/>
        </p:nvSpPr>
        <p:spPr>
          <a:xfrm>
            <a:off x="335845" y="262759"/>
            <a:ext cx="618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「身のまわりの川や水」について調べよう　</a:t>
            </a:r>
            <a:r>
              <a:rPr kumimoji="1" lang="ja-JP" altLang="en-US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まとめ用紙③</a:t>
            </a:r>
            <a:endParaRPr kumimoji="1" lang="en-US" altLang="ja-JP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E905E9-B68E-4C61-AE50-7C96DD96C6EF}"/>
              </a:ext>
            </a:extLst>
          </p:cNvPr>
          <p:cNvSpPr txBox="1"/>
          <p:nvPr/>
        </p:nvSpPr>
        <p:spPr>
          <a:xfrm>
            <a:off x="173421" y="855215"/>
            <a:ext cx="1826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４．分かったこと</a:t>
            </a:r>
            <a:endParaRPr kumimoji="1" lang="en-US" altLang="ja-JP" sz="1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682CD768-647C-4523-88B7-A14C9393D6F4}"/>
              </a:ext>
            </a:extLst>
          </p:cNvPr>
          <p:cNvCxnSpPr>
            <a:cxnSpLocks/>
          </p:cNvCxnSpPr>
          <p:nvPr/>
        </p:nvCxnSpPr>
        <p:spPr>
          <a:xfrm>
            <a:off x="759125" y="4957011"/>
            <a:ext cx="5731013" cy="0"/>
          </a:xfrm>
          <a:prstGeom prst="line">
            <a:avLst/>
          </a:prstGeom>
          <a:ln w="25400" cap="rnd">
            <a:solidFill>
              <a:schemeClr val="tx1">
                <a:lumMod val="85000"/>
                <a:lumOff val="1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33531E-D26C-4409-99FB-9B9220B2A3B5}"/>
              </a:ext>
            </a:extLst>
          </p:cNvPr>
          <p:cNvSpPr txBox="1"/>
          <p:nvPr/>
        </p:nvSpPr>
        <p:spPr>
          <a:xfrm>
            <a:off x="644999" y="5047990"/>
            <a:ext cx="5750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大変だったこと、工夫したこと、調べても分からなかったこと、など</a:t>
            </a:r>
            <a:endParaRPr kumimoji="1" lang="en-US" altLang="ja-JP" sz="14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E2E144-3E49-40BB-A475-458D066E42FE}"/>
              </a:ext>
            </a:extLst>
          </p:cNvPr>
          <p:cNvSpPr txBox="1"/>
          <p:nvPr/>
        </p:nvSpPr>
        <p:spPr>
          <a:xfrm>
            <a:off x="173421" y="8381700"/>
            <a:ext cx="4698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５．調べたこと・分かったことを伝えるタイトル</a:t>
            </a:r>
            <a:endParaRPr kumimoji="1" lang="en-US" altLang="ja-JP" sz="1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95B95D6-7E47-44ED-B904-C20746B69B7F}"/>
              </a:ext>
            </a:extLst>
          </p:cNvPr>
          <p:cNvSpPr/>
          <p:nvPr/>
        </p:nvSpPr>
        <p:spPr>
          <a:xfrm>
            <a:off x="546340" y="8832803"/>
            <a:ext cx="5900468" cy="703081"/>
          </a:xfrm>
          <a:prstGeom prst="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8690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190</Words>
  <Application>Microsoft Office PowerPoint</Application>
  <PresentationFormat>A4 210 x 297 mm</PresentationFormat>
  <Paragraphs>17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UD デジタル 教科書体 NP-B</vt:lpstr>
      <vt:lpstr>UD デジタル 教科書体 NP-R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2021-07-13T07:41:03Z</dcterms:created>
  <dcterms:modified xsi:type="dcterms:W3CDTF">2021-07-13T07:41:28Z</dcterms:modified>
</cp:coreProperties>
</file>