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61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6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5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0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74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3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37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05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9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5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94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B1D1AF-960F-40A7-9301-34AC6D04C206}"/>
              </a:ext>
            </a:extLst>
          </p:cNvPr>
          <p:cNvSpPr txBox="1"/>
          <p:nvPr/>
        </p:nvSpPr>
        <p:spPr>
          <a:xfrm>
            <a:off x="173421" y="858618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１．調べること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E6EC2C-C384-4341-8372-E4AF83221485}"/>
              </a:ext>
            </a:extLst>
          </p:cNvPr>
          <p:cNvSpPr txBox="1"/>
          <p:nvPr/>
        </p:nvSpPr>
        <p:spPr>
          <a:xfrm>
            <a:off x="173421" y="3882240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２．調べる方法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FE8C652-06E2-461E-8C57-919D880F3437}"/>
              </a:ext>
            </a:extLst>
          </p:cNvPr>
          <p:cNvCxnSpPr>
            <a:cxnSpLocks/>
          </p:cNvCxnSpPr>
          <p:nvPr/>
        </p:nvCxnSpPr>
        <p:spPr>
          <a:xfrm>
            <a:off x="759125" y="3569306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3A938F-BD1A-4435-B583-77C11DE8C2FF}"/>
              </a:ext>
            </a:extLst>
          </p:cNvPr>
          <p:cNvSpPr/>
          <p:nvPr/>
        </p:nvSpPr>
        <p:spPr>
          <a:xfrm>
            <a:off x="546340" y="1227949"/>
            <a:ext cx="5900468" cy="703081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D0F47F7-9FF5-41F9-BDD4-2BC664C65F51}"/>
              </a:ext>
            </a:extLst>
          </p:cNvPr>
          <p:cNvSpPr txBox="1"/>
          <p:nvPr/>
        </p:nvSpPr>
        <p:spPr>
          <a:xfrm>
            <a:off x="644999" y="2059529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調べることを選んだ理由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4B327F5-E50B-4383-B205-C8616B32DB39}"/>
              </a:ext>
            </a:extLst>
          </p:cNvPr>
          <p:cNvCxnSpPr>
            <a:cxnSpLocks/>
          </p:cNvCxnSpPr>
          <p:nvPr/>
        </p:nvCxnSpPr>
        <p:spPr>
          <a:xfrm>
            <a:off x="759125" y="6195069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EAC8634-8414-47BE-8054-3E2C20150A1F}"/>
              </a:ext>
            </a:extLst>
          </p:cNvPr>
          <p:cNvSpPr txBox="1"/>
          <p:nvPr/>
        </p:nvSpPr>
        <p:spPr>
          <a:xfrm>
            <a:off x="644999" y="4313723"/>
            <a:ext cx="57502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調べ方</a:t>
            </a:r>
            <a:r>
              <a:rPr kumimoji="1" lang="en-US" altLang="ja-JP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kumimoji="1" lang="en-US" altLang="ja-JP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（例）○○川に行って石を集める。集めた石をかんさつする。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おじいちゃんに「昔の○○川のこと」について話を聞く。など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3749B9C-29B0-4CB2-9997-5ED57EE904E9}"/>
              </a:ext>
            </a:extLst>
          </p:cNvPr>
          <p:cNvCxnSpPr>
            <a:cxnSpLocks/>
          </p:cNvCxnSpPr>
          <p:nvPr/>
        </p:nvCxnSpPr>
        <p:spPr>
          <a:xfrm>
            <a:off x="759125" y="7818598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FCFDDE-556B-46B2-A9B3-2CA892362794}"/>
              </a:ext>
            </a:extLst>
          </p:cNvPr>
          <p:cNvSpPr txBox="1"/>
          <p:nvPr/>
        </p:nvSpPr>
        <p:spPr>
          <a:xfrm>
            <a:off x="644999" y="625437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いつ・どこで調べる？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7B553531-9032-46BD-8C83-0C42791D8444}"/>
              </a:ext>
            </a:extLst>
          </p:cNvPr>
          <p:cNvCxnSpPr>
            <a:cxnSpLocks/>
          </p:cNvCxnSpPr>
          <p:nvPr/>
        </p:nvCxnSpPr>
        <p:spPr>
          <a:xfrm>
            <a:off x="759125" y="9442126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892A429-13E8-44A8-A412-DD410DAC5D2B}"/>
              </a:ext>
            </a:extLst>
          </p:cNvPr>
          <p:cNvSpPr txBox="1"/>
          <p:nvPr/>
        </p:nvSpPr>
        <p:spPr>
          <a:xfrm>
            <a:off x="644999" y="787952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必要な道具は？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506708-A151-49CE-AC6A-C96468D4BB58}"/>
              </a:ext>
            </a:extLst>
          </p:cNvPr>
          <p:cNvSpPr txBox="1"/>
          <p:nvPr/>
        </p:nvSpPr>
        <p:spPr>
          <a:xfrm>
            <a:off x="335845" y="262759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「身のまわりの川や水」について調べよう　まとめ用紙①</a:t>
            </a:r>
            <a:endParaRPr kumimoji="1" lang="en-US" altLang="ja-JP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07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C79B69-5B94-4F5B-A572-47ADAE057E70}"/>
              </a:ext>
            </a:extLst>
          </p:cNvPr>
          <p:cNvSpPr txBox="1"/>
          <p:nvPr/>
        </p:nvSpPr>
        <p:spPr>
          <a:xfrm>
            <a:off x="335845" y="262759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「身のまわりの川や水」について調べよう　まとめ用紙②</a:t>
            </a:r>
            <a:endParaRPr kumimoji="1" lang="en-US" altLang="ja-JP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2F1959-4E67-4E02-9D65-655E45582976}"/>
              </a:ext>
            </a:extLst>
          </p:cNvPr>
          <p:cNvSpPr txBox="1"/>
          <p:nvPr/>
        </p:nvSpPr>
        <p:spPr>
          <a:xfrm>
            <a:off x="173421" y="856575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３．調べた記録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20EBA3-3649-4AC1-A459-2DCAC8137B2D}"/>
              </a:ext>
            </a:extLst>
          </p:cNvPr>
          <p:cNvSpPr txBox="1"/>
          <p:nvPr/>
        </p:nvSpPr>
        <p:spPr>
          <a:xfrm>
            <a:off x="644999" y="5101638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写真やイラスト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（下に写真やイラストのタイトルを書く）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3DB5F7B-004B-40F0-B06E-99C79B71067C}"/>
              </a:ext>
            </a:extLst>
          </p:cNvPr>
          <p:cNvCxnSpPr>
            <a:cxnSpLocks/>
          </p:cNvCxnSpPr>
          <p:nvPr/>
        </p:nvCxnSpPr>
        <p:spPr>
          <a:xfrm>
            <a:off x="759125" y="4953000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63C771-680E-4E42-9AB9-2076C22CEE5F}"/>
              </a:ext>
            </a:extLst>
          </p:cNvPr>
          <p:cNvSpPr txBox="1"/>
          <p:nvPr/>
        </p:nvSpPr>
        <p:spPr>
          <a:xfrm>
            <a:off x="644999" y="1340782"/>
            <a:ext cx="5211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文章で記録したことや、大きさや重さなど数字で記録したこと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652ED50-4753-48DA-B049-721999FC6010}"/>
              </a:ext>
            </a:extLst>
          </p:cNvPr>
          <p:cNvCxnSpPr>
            <a:cxnSpLocks/>
          </p:cNvCxnSpPr>
          <p:nvPr/>
        </p:nvCxnSpPr>
        <p:spPr>
          <a:xfrm>
            <a:off x="759125" y="8030261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45AFCA-D6ED-478F-BEFE-B02639844D4B}"/>
              </a:ext>
            </a:extLst>
          </p:cNvPr>
          <p:cNvSpPr txBox="1"/>
          <p:nvPr/>
        </p:nvSpPr>
        <p:spPr>
          <a:xfrm>
            <a:off x="644999" y="8154181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調べる前の予想と比べて</a:t>
            </a:r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（同じか、違ったか、など）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2F824C0-3F36-4D83-984A-2E518CF25118}"/>
              </a:ext>
            </a:extLst>
          </p:cNvPr>
          <p:cNvCxnSpPr>
            <a:cxnSpLocks/>
          </p:cNvCxnSpPr>
          <p:nvPr/>
        </p:nvCxnSpPr>
        <p:spPr>
          <a:xfrm>
            <a:off x="759125" y="9442126"/>
            <a:ext cx="5688000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2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C79B69-5B94-4F5B-A572-47ADAE057E70}"/>
              </a:ext>
            </a:extLst>
          </p:cNvPr>
          <p:cNvSpPr txBox="1"/>
          <p:nvPr/>
        </p:nvSpPr>
        <p:spPr>
          <a:xfrm>
            <a:off x="335845" y="262759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「身のまわりの川や水」について調べよう　</a:t>
            </a:r>
            <a:r>
              <a:rPr kumimoji="1" lang="ja-JP" altLang="en-US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まとめ用紙③</a:t>
            </a:r>
            <a:endParaRPr kumimoji="1" lang="en-US" altLang="ja-JP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E905E9-B68E-4C61-AE50-7C96DD96C6EF}"/>
              </a:ext>
            </a:extLst>
          </p:cNvPr>
          <p:cNvSpPr txBox="1"/>
          <p:nvPr/>
        </p:nvSpPr>
        <p:spPr>
          <a:xfrm>
            <a:off x="173421" y="855215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４．分かったこと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82CD768-647C-4523-88B7-A14C9393D6F4}"/>
              </a:ext>
            </a:extLst>
          </p:cNvPr>
          <p:cNvCxnSpPr>
            <a:cxnSpLocks/>
          </p:cNvCxnSpPr>
          <p:nvPr/>
        </p:nvCxnSpPr>
        <p:spPr>
          <a:xfrm>
            <a:off x="759125" y="4957011"/>
            <a:ext cx="5731013" cy="0"/>
          </a:xfrm>
          <a:prstGeom prst="line">
            <a:avLst/>
          </a:prstGeom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33531E-D26C-4409-99FB-9B9220B2A3B5}"/>
              </a:ext>
            </a:extLst>
          </p:cNvPr>
          <p:cNvSpPr txBox="1"/>
          <p:nvPr/>
        </p:nvSpPr>
        <p:spPr>
          <a:xfrm>
            <a:off x="644999" y="5047990"/>
            <a:ext cx="5750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大変だったこと、工夫したこと、調べても分からなかったこと、など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E2E144-3E49-40BB-A475-458D066E42FE}"/>
              </a:ext>
            </a:extLst>
          </p:cNvPr>
          <p:cNvSpPr txBox="1"/>
          <p:nvPr/>
        </p:nvSpPr>
        <p:spPr>
          <a:xfrm>
            <a:off x="173421" y="8381700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５．調べたこと・分かったことを伝えるタイトル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95B95D6-7E47-44ED-B904-C20746B69B7F}"/>
              </a:ext>
            </a:extLst>
          </p:cNvPr>
          <p:cNvSpPr/>
          <p:nvPr/>
        </p:nvSpPr>
        <p:spPr>
          <a:xfrm>
            <a:off x="546340" y="8832803"/>
            <a:ext cx="5900468" cy="703081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869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190</Words>
  <Application>Microsoft Office PowerPoint</Application>
  <PresentationFormat>A4 210 x 297 mm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UD デジタル 教科書体 NP-B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2021-07-13T07:41:03Z</dcterms:created>
  <dcterms:modified xsi:type="dcterms:W3CDTF">2021-07-13T07:41:28Z</dcterms:modified>
</cp:coreProperties>
</file>